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theme/themeOverride2.xml" ContentType="application/vnd.openxmlformats-officedocument.themeOverride+xml"/>
  <Override PartName="/ppt/notesSlides/notesSlide6.xml" ContentType="application/vnd.openxmlformats-officedocument.presentationml.notesSlide+xml"/>
  <Override PartName="/ppt/theme/themeOverride3.xml" ContentType="application/vnd.openxmlformats-officedocument.themeOverride+xml"/>
  <Override PartName="/ppt/notesSlides/notesSlide7.xml" ContentType="application/vnd.openxmlformats-officedocument.presentationml.notesSlide+xml"/>
  <Override PartName="/ppt/theme/themeOverride4.xml" ContentType="application/vnd.openxmlformats-officedocument.themeOverride+xml"/>
  <Override PartName="/ppt/notesSlides/notesSlide8.xml" ContentType="application/vnd.openxmlformats-officedocument.presentationml.notesSlide+xml"/>
  <Override PartName="/ppt/theme/themeOverride5.xml" ContentType="application/vnd.openxmlformats-officedocument.themeOverride+xml"/>
  <Override PartName="/ppt/notesSlides/notesSlide9.xml" ContentType="application/vnd.openxmlformats-officedocument.presentationml.notesSlide+xml"/>
  <Override PartName="/ppt/theme/themeOverride6.xml" ContentType="application/vnd.openxmlformats-officedocument.themeOverride+xml"/>
  <Override PartName="/ppt/notesSlides/notesSlide10.xml" ContentType="application/vnd.openxmlformats-officedocument.presentationml.notesSlide+xml"/>
  <Override PartName="/ppt/theme/themeOverride7.xml" ContentType="application/vnd.openxmlformats-officedocument.themeOverride+xml"/>
  <Override PartName="/ppt/notesSlides/notesSlide11.xml" ContentType="application/vnd.openxmlformats-officedocument.presentationml.notesSlide+xml"/>
  <Override PartName="/ppt/theme/themeOverride8.xml" ContentType="application/vnd.openxmlformats-officedocument.themeOverride+xml"/>
  <Override PartName="/ppt/notesSlides/notesSlide12.xml" ContentType="application/vnd.openxmlformats-officedocument.presentationml.notesSlide+xml"/>
  <Override PartName="/ppt/theme/themeOverride9.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62"/>
  </p:notesMasterIdLst>
  <p:handoutMasterIdLst>
    <p:handoutMasterId r:id="rId63"/>
  </p:handoutMasterIdLst>
  <p:sldIdLst>
    <p:sldId id="442" r:id="rId2"/>
    <p:sldId id="443" r:id="rId3"/>
    <p:sldId id="402" r:id="rId4"/>
    <p:sldId id="406" r:id="rId5"/>
    <p:sldId id="324" r:id="rId6"/>
    <p:sldId id="327" r:id="rId7"/>
    <p:sldId id="325" r:id="rId8"/>
    <p:sldId id="326" r:id="rId9"/>
    <p:sldId id="328" r:id="rId10"/>
    <p:sldId id="398" r:id="rId11"/>
    <p:sldId id="456" r:id="rId12"/>
    <p:sldId id="445" r:id="rId13"/>
    <p:sldId id="446" r:id="rId14"/>
    <p:sldId id="437" r:id="rId15"/>
    <p:sldId id="434" r:id="rId16"/>
    <p:sldId id="374" r:id="rId17"/>
    <p:sldId id="375" r:id="rId18"/>
    <p:sldId id="376" r:id="rId19"/>
    <p:sldId id="428" r:id="rId20"/>
    <p:sldId id="377" r:id="rId21"/>
    <p:sldId id="378" r:id="rId22"/>
    <p:sldId id="379" r:id="rId23"/>
    <p:sldId id="380" r:id="rId24"/>
    <p:sldId id="381" r:id="rId25"/>
    <p:sldId id="382" r:id="rId26"/>
    <p:sldId id="383" r:id="rId27"/>
    <p:sldId id="409" r:id="rId28"/>
    <p:sldId id="430" r:id="rId29"/>
    <p:sldId id="384" r:id="rId30"/>
    <p:sldId id="410" r:id="rId31"/>
    <p:sldId id="385" r:id="rId32"/>
    <p:sldId id="386" r:id="rId33"/>
    <p:sldId id="387" r:id="rId34"/>
    <p:sldId id="423" r:id="rId35"/>
    <p:sldId id="388" r:id="rId36"/>
    <p:sldId id="389" r:id="rId37"/>
    <p:sldId id="429" r:id="rId38"/>
    <p:sldId id="391" r:id="rId39"/>
    <p:sldId id="455" r:id="rId40"/>
    <p:sldId id="421" r:id="rId41"/>
    <p:sldId id="447" r:id="rId42"/>
    <p:sldId id="448" r:id="rId43"/>
    <p:sldId id="453" r:id="rId44"/>
    <p:sldId id="454" r:id="rId45"/>
    <p:sldId id="419" r:id="rId46"/>
    <p:sldId id="420" r:id="rId47"/>
    <p:sldId id="422" r:id="rId48"/>
    <p:sldId id="438" r:id="rId49"/>
    <p:sldId id="392" r:id="rId50"/>
    <p:sldId id="403" r:id="rId51"/>
    <p:sldId id="405" r:id="rId52"/>
    <p:sldId id="452" r:id="rId53"/>
    <p:sldId id="393" r:id="rId54"/>
    <p:sldId id="394" r:id="rId55"/>
    <p:sldId id="439" r:id="rId56"/>
    <p:sldId id="444" r:id="rId57"/>
    <p:sldId id="395" r:id="rId58"/>
    <p:sldId id="396" r:id="rId59"/>
    <p:sldId id="449" r:id="rId60"/>
    <p:sldId id="440" r:id="rId61"/>
  </p:sldIdLst>
  <p:sldSz cx="9144000" cy="6858000" type="letter"/>
  <p:notesSz cx="6858000" cy="9144000"/>
  <p:defaultTextStyle>
    <a:defPPr>
      <a:defRPr lang="es-ES_tradnl"/>
    </a:defPPr>
    <a:lvl1pPr algn="l" rtl="0" eaLnBrk="0" fontAlgn="base" hangingPunct="0">
      <a:spcBef>
        <a:spcPct val="0"/>
      </a:spcBef>
      <a:spcAft>
        <a:spcPct val="0"/>
      </a:spcAft>
      <a:defRPr sz="23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3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3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3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300" kern="1200">
        <a:solidFill>
          <a:schemeClr val="tx1"/>
        </a:solidFill>
        <a:latin typeface="Times New Roman" pitchFamily="18" charset="0"/>
        <a:ea typeface="+mn-ea"/>
        <a:cs typeface="+mn-cs"/>
      </a:defRPr>
    </a:lvl5pPr>
    <a:lvl6pPr marL="2286000" algn="l" defTabSz="914400" rtl="0" eaLnBrk="1" latinLnBrk="0" hangingPunct="1">
      <a:defRPr sz="2300" kern="1200">
        <a:solidFill>
          <a:schemeClr val="tx1"/>
        </a:solidFill>
        <a:latin typeface="Times New Roman" pitchFamily="18" charset="0"/>
        <a:ea typeface="+mn-ea"/>
        <a:cs typeface="+mn-cs"/>
      </a:defRPr>
    </a:lvl6pPr>
    <a:lvl7pPr marL="2743200" algn="l" defTabSz="914400" rtl="0" eaLnBrk="1" latinLnBrk="0" hangingPunct="1">
      <a:defRPr sz="2300" kern="1200">
        <a:solidFill>
          <a:schemeClr val="tx1"/>
        </a:solidFill>
        <a:latin typeface="Times New Roman" pitchFamily="18" charset="0"/>
        <a:ea typeface="+mn-ea"/>
        <a:cs typeface="+mn-cs"/>
      </a:defRPr>
    </a:lvl7pPr>
    <a:lvl8pPr marL="3200400" algn="l" defTabSz="914400" rtl="0" eaLnBrk="1" latinLnBrk="0" hangingPunct="1">
      <a:defRPr sz="2300" kern="1200">
        <a:solidFill>
          <a:schemeClr val="tx1"/>
        </a:solidFill>
        <a:latin typeface="Times New Roman" pitchFamily="18" charset="0"/>
        <a:ea typeface="+mn-ea"/>
        <a:cs typeface="+mn-cs"/>
      </a:defRPr>
    </a:lvl8pPr>
    <a:lvl9pPr marL="3657600" algn="l" defTabSz="914400" rtl="0" eaLnBrk="1" latinLnBrk="0" hangingPunct="1">
      <a:defRPr sz="23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FFFF66"/>
    <a:srgbClr val="CCCC00"/>
    <a:srgbClr val="FF99CC"/>
    <a:srgbClr val="969696"/>
    <a:srgbClr val="00FFFF"/>
    <a:srgbClr val="006699"/>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p:restoredLeft sz="32787"/>
    <p:restoredTop sz="72420" autoAdjust="0"/>
  </p:normalViewPr>
  <p:slideViewPr>
    <p:cSldViewPr>
      <p:cViewPr varScale="1">
        <p:scale>
          <a:sx n="36" d="100"/>
          <a:sy n="36" d="100"/>
        </p:scale>
        <p:origin x="1853"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15235"/>
    </p:cViewPr>
  </p:sorterViewPr>
  <p:notesViewPr>
    <p:cSldViewPr>
      <p:cViewPr>
        <p:scale>
          <a:sx n="100" d="100"/>
          <a:sy n="100" d="100"/>
        </p:scale>
        <p:origin x="-86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image" Target="../media/image38.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image" Target="../media/image45.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image" Target="../media/image20.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image" Target="../media/image35.png"/></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image" Target="../media/image36.png"/></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6858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1">
                <a:solidFill>
                  <a:schemeClr val="tx2"/>
                </a:solidFill>
                <a:latin typeface="Arial" pitchFamily="34" charset="0"/>
                <a:ea typeface="Times New Roman" pitchFamily="18" charset="0"/>
                <a:cs typeface="Arial" pitchFamily="34" charset="0"/>
              </a:defRPr>
            </a:lvl1pPr>
          </a:lstStyle>
          <a:p>
            <a:r>
              <a:rPr lang="es-AR" sz="900">
                <a:solidFill>
                  <a:srgbClr val="808080"/>
                </a:solidFill>
                <a:latin typeface="Calibri" pitchFamily="34" charset="0"/>
              </a:rPr>
              <a:t>DESARROLLADOR DE APLICACIONES WEB </a:t>
            </a:r>
            <a:r>
              <a:rPr lang="es-AR" sz="900">
                <a:solidFill>
                  <a:srgbClr val="808080"/>
                </a:solidFill>
                <a:latin typeface="Times New Roman"/>
              </a:rPr>
              <a:t>–</a:t>
            </a:r>
            <a:r>
              <a:rPr lang="es-AR" sz="900">
                <a:solidFill>
                  <a:srgbClr val="808080"/>
                </a:solidFill>
                <a:latin typeface="Calibri" pitchFamily="34" charset="0"/>
              </a:rPr>
              <a:t> Tecnolog</a:t>
            </a:r>
            <a:r>
              <a:rPr lang="es-AR" sz="900">
                <a:solidFill>
                  <a:srgbClr val="808080"/>
                </a:solidFill>
                <a:latin typeface="Times New Roman"/>
              </a:rPr>
              <a:t>í</a:t>
            </a:r>
            <a:r>
              <a:rPr lang="es-AR" sz="900">
                <a:solidFill>
                  <a:srgbClr val="808080"/>
                </a:solidFill>
                <a:latin typeface="Calibri" pitchFamily="34" charset="0"/>
              </a:rPr>
              <a:t>a de Redes</a:t>
            </a:r>
            <a:endParaRPr lang="es-MX" sz="900">
              <a:solidFill>
                <a:srgbClr val="808080"/>
              </a:solidFill>
              <a:latin typeface="Calibri" pitchFamily="34" charset="0"/>
            </a:endParaRPr>
          </a:p>
          <a:p>
            <a:r>
              <a:rPr lang="es-MX" sz="900">
                <a:solidFill>
                  <a:srgbClr val="808080"/>
                </a:solidFill>
                <a:latin typeface="Calibri" pitchFamily="34" charset="0"/>
              </a:rPr>
              <a:t>Departamento de Ingenier</a:t>
            </a:r>
            <a:r>
              <a:rPr lang="es-MX" sz="900">
                <a:solidFill>
                  <a:srgbClr val="808080"/>
                </a:solidFill>
                <a:latin typeface="Times New Roman"/>
              </a:rPr>
              <a:t>í</a:t>
            </a:r>
            <a:r>
              <a:rPr lang="es-MX" sz="900">
                <a:solidFill>
                  <a:srgbClr val="808080"/>
                </a:solidFill>
                <a:latin typeface="Calibri" pitchFamily="34" charset="0"/>
              </a:rPr>
              <a:t>a e Investigaciones Tecnol</a:t>
            </a:r>
            <a:r>
              <a:rPr lang="es-MX" sz="900">
                <a:solidFill>
                  <a:srgbClr val="808080"/>
                </a:solidFill>
                <a:latin typeface="Times New Roman"/>
              </a:rPr>
              <a:t>ó</a:t>
            </a:r>
            <a:r>
              <a:rPr lang="es-MX" sz="900">
                <a:solidFill>
                  <a:srgbClr val="808080"/>
                </a:solidFill>
                <a:latin typeface="Calibri" pitchFamily="34" charset="0"/>
              </a:rPr>
              <a:t>gicas </a:t>
            </a:r>
            <a:r>
              <a:rPr lang="es-ES" sz="900">
                <a:solidFill>
                  <a:srgbClr val="808080"/>
                </a:solidFill>
                <a:latin typeface="Calibri" pitchFamily="34" charset="0"/>
              </a:rPr>
              <a:t>- </a:t>
            </a:r>
            <a:r>
              <a:rPr lang="es-AR" sz="900">
                <a:solidFill>
                  <a:srgbClr val="808080"/>
                </a:solidFill>
                <a:latin typeface="Calibri" pitchFamily="34" charset="0"/>
              </a:rPr>
              <a:t>UNLAM</a:t>
            </a:r>
            <a:endParaRPr lang="es-ES" sz="900">
              <a:solidFill>
                <a:srgbClr val="808080"/>
              </a:solidFill>
              <a:latin typeface="Calibri" pitchFamily="34" charset="0"/>
            </a:endParaRPr>
          </a:p>
          <a:p>
            <a:endParaRPr lang="es-ES_tradnl"/>
          </a:p>
          <a:p>
            <a:endParaRPr lang="es-ES"/>
          </a:p>
        </p:txBody>
      </p:sp>
      <p:sp>
        <p:nvSpPr>
          <p:cNvPr id="32772"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s-ES_tradnl"/>
          </a:p>
        </p:txBody>
      </p:sp>
      <p:sp>
        <p:nvSpPr>
          <p:cNvPr id="32773"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F3386965-5AAC-4175-B128-C277DCA7A6CC}" type="slidenum">
              <a:rPr lang="es-ES_tradnl"/>
              <a:pPr>
                <a:defRPr/>
              </a:pPr>
              <a:t>‹Nº›</a:t>
            </a:fld>
            <a:endParaRPr lang="es-ES_tradnl"/>
          </a:p>
        </p:txBody>
      </p:sp>
      <p:pic>
        <p:nvPicPr>
          <p:cNvPr id="173062" name="Picture 6" descr="Unlam 3d"/>
          <p:cNvPicPr>
            <a:picLocks noChangeAspect="1" noChangeArrowheads="1"/>
          </p:cNvPicPr>
          <p:nvPr/>
        </p:nvPicPr>
        <p:blipFill>
          <a:blip r:embed="rId2" cstate="print"/>
          <a:srcRect/>
          <a:stretch>
            <a:fillRect/>
          </a:stretch>
        </p:blipFill>
        <p:spPr bwMode="auto">
          <a:xfrm>
            <a:off x="0" y="0"/>
            <a:ext cx="549275" cy="412750"/>
          </a:xfrm>
          <a:prstGeom prst="rect">
            <a:avLst/>
          </a:prstGeom>
          <a:noFill/>
        </p:spPr>
      </p:pic>
    </p:spTree>
    <p:extLst>
      <p:ext uri="{BB962C8B-B14F-4D97-AF65-F5344CB8AC3E}">
        <p14:creationId xmlns:p14="http://schemas.microsoft.com/office/powerpoint/2010/main" val="30641918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s-ES_tradnl"/>
          </a:p>
        </p:txBody>
      </p:sp>
      <p:sp>
        <p:nvSpPr>
          <p:cNvPr id="1843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s-ES_tradnl"/>
          </a:p>
        </p:txBody>
      </p:sp>
      <p:sp>
        <p:nvSpPr>
          <p:cNvPr id="890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843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_tradnl" noProof="0"/>
              <a:t>Haga clic para modificar el estilo de texto del patrón</a:t>
            </a:r>
          </a:p>
          <a:p>
            <a:pPr lvl="1"/>
            <a:r>
              <a:rPr lang="es-ES_tradnl" noProof="0"/>
              <a:t>Segundo nivel</a:t>
            </a:r>
          </a:p>
          <a:p>
            <a:pPr lvl="2"/>
            <a:r>
              <a:rPr lang="es-ES_tradnl" noProof="0"/>
              <a:t>Tercer nivel</a:t>
            </a:r>
          </a:p>
          <a:p>
            <a:pPr lvl="3"/>
            <a:r>
              <a:rPr lang="es-ES_tradnl" noProof="0"/>
              <a:t>Cuarto nivel</a:t>
            </a:r>
          </a:p>
          <a:p>
            <a:pPr lvl="4"/>
            <a:r>
              <a:rPr lang="es-ES_tradnl" noProof="0"/>
              <a:t>Quinto nivel</a:t>
            </a:r>
          </a:p>
        </p:txBody>
      </p:sp>
      <p:sp>
        <p:nvSpPr>
          <p:cNvPr id="1843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s-ES_tradnl"/>
          </a:p>
        </p:txBody>
      </p:sp>
      <p:sp>
        <p:nvSpPr>
          <p:cNvPr id="1843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6A3BA143-E5C1-4E6D-A043-9939FD9F5334}" type="slidenum">
              <a:rPr lang="es-ES_tradnl"/>
              <a:pPr>
                <a:defRPr/>
              </a:pPr>
              <a:t>‹Nº›</a:t>
            </a:fld>
            <a:endParaRPr lang="es-ES_tradnl"/>
          </a:p>
        </p:txBody>
      </p:sp>
    </p:spTree>
    <p:extLst>
      <p:ext uri="{BB962C8B-B14F-4D97-AF65-F5344CB8AC3E}">
        <p14:creationId xmlns:p14="http://schemas.microsoft.com/office/powerpoint/2010/main" val="233468354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pPr algn="r"/>
            <a:fld id="{21FC3079-F995-495D-B3E3-C81919846C0F}" type="slidenum">
              <a:rPr lang="es-ES_tradnl" sz="1200"/>
              <a:pPr algn="r"/>
              <a:t>1</a:t>
            </a:fld>
            <a:endParaRPr lang="es-ES_tradnl" sz="1200"/>
          </a:p>
        </p:txBody>
      </p:sp>
      <p:sp>
        <p:nvSpPr>
          <p:cNvPr id="200707" name="Rectangle 2"/>
          <p:cNvSpPr>
            <a:spLocks noGrp="1" noRot="1" noChangeAspect="1" noChangeArrowheads="1" noTextEdit="1"/>
          </p:cNvSpPr>
          <p:nvPr>
            <p:ph type="sldImg"/>
          </p:nvPr>
        </p:nvSpPr>
        <p:spPr>
          <a:xfrm>
            <a:off x="1144588" y="685800"/>
            <a:ext cx="4572000" cy="3429000"/>
          </a:xfrm>
          <a:ln/>
        </p:spPr>
      </p:sp>
      <p:sp>
        <p:nvSpPr>
          <p:cNvPr id="200708" name="Rectangle 3"/>
          <p:cNvSpPr>
            <a:spLocks noGrp="1" noChangeArrowheads="1"/>
          </p:cNvSpPr>
          <p:nvPr>
            <p:ph type="body" idx="1"/>
          </p:nvPr>
        </p:nvSpPr>
        <p:spPr>
          <a:noFill/>
          <a:ln/>
        </p:spPr>
        <p:txBody>
          <a:bodyPr/>
          <a:lstStyle/>
          <a:p>
            <a:pPr algn="ctr"/>
            <a:r>
              <a:rPr lang="es-MX" b="1" dirty="0">
                <a:latin typeface="Verdana" pitchFamily="34" charset="0"/>
              </a:rPr>
              <a:t>Presentación de PowerPoint Nro. 6</a:t>
            </a:r>
          </a:p>
          <a:p>
            <a:pPr algn="ctr"/>
            <a:r>
              <a:rPr lang="es-MX" b="1" dirty="0">
                <a:latin typeface="Verdana" pitchFamily="34" charset="0"/>
              </a:rPr>
              <a:t>3-0-4 Tecbared-Introcom-06-2022 --- 1.pptx</a:t>
            </a:r>
          </a:p>
          <a:p>
            <a:endParaRPr lang="es-E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8DA6B6DE-1ED7-4B65-AA1E-D38A77DA95E3}" type="slidenum">
              <a:rPr lang="es-ES_tradnl" smtClean="0"/>
              <a:pPr/>
              <a:t>10</a:t>
            </a:fld>
            <a:endParaRPr lang="es-ES_tradnl"/>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p:spPr>
        <p:txBody>
          <a:bodyPr/>
          <a:lstStyle/>
          <a:p>
            <a:endParaRPr lang="es-E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8DA6B6DE-1ED7-4B65-AA1E-D38A77DA95E3}" type="slidenum">
              <a:rPr lang="es-ES_tradnl" smtClean="0"/>
              <a:pPr/>
              <a:t>11</a:t>
            </a:fld>
            <a:endParaRPr lang="es-ES_tradnl"/>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p:spPr>
        <p:txBody>
          <a:bodyPr/>
          <a:lstStyle/>
          <a:p>
            <a:endParaRPr lang="es-ES" dirty="0"/>
          </a:p>
        </p:txBody>
      </p:sp>
    </p:spTree>
    <p:extLst>
      <p:ext uri="{BB962C8B-B14F-4D97-AF65-F5344CB8AC3E}">
        <p14:creationId xmlns:p14="http://schemas.microsoft.com/office/powerpoint/2010/main" val="97003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8DA6B6DE-1ED7-4B65-AA1E-D38A77DA95E3}" type="slidenum">
              <a:rPr lang="es-ES_tradnl" smtClean="0"/>
              <a:pPr/>
              <a:t>12</a:t>
            </a:fld>
            <a:endParaRPr lang="es-ES_tradnl"/>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8DA6B6DE-1ED7-4B65-AA1E-D38A77DA95E3}" type="slidenum">
              <a:rPr lang="es-ES_tradnl" smtClean="0"/>
              <a:pPr/>
              <a:t>13</a:t>
            </a:fld>
            <a:endParaRPr lang="es-ES_tradnl"/>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pPr algn="r"/>
            <a:fld id="{727E32A9-D9FD-45B7-9538-201EB895C0DA}" type="slidenum">
              <a:rPr lang="es-ES_tradnl" sz="1200"/>
              <a:pPr algn="r"/>
              <a:t>14</a:t>
            </a:fld>
            <a:endParaRPr lang="es-ES_tradnl" sz="1200"/>
          </a:p>
        </p:txBody>
      </p:sp>
      <p:sp>
        <p:nvSpPr>
          <p:cNvPr id="193539" name="Rectangle 2"/>
          <p:cNvSpPr>
            <a:spLocks noGrp="1" noRot="1" noChangeAspect="1" noChangeArrowheads="1" noTextEdit="1"/>
          </p:cNvSpPr>
          <p:nvPr>
            <p:ph type="sldImg"/>
          </p:nvPr>
        </p:nvSpPr>
        <p:spPr>
          <a:ln/>
        </p:spPr>
      </p:sp>
      <p:sp>
        <p:nvSpPr>
          <p:cNvPr id="193540"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p>
            <a:fld id="{A74F74CE-606D-4978-B334-0AEE320E1ED4}" type="slidenum">
              <a:rPr lang="es-ES" smtClean="0"/>
              <a:pPr/>
              <a:t>15</a:t>
            </a:fld>
            <a:endParaRPr lang="es-ES"/>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6541791A-E4CC-491F-83B0-10580E529EFB}" type="slidenum">
              <a:rPr lang="es-ES_tradnl" smtClean="0"/>
              <a:pPr/>
              <a:t>16</a:t>
            </a:fld>
            <a:endParaRPr lang="es-ES_tradnl"/>
          </a:p>
        </p:txBody>
      </p:sp>
      <p:sp>
        <p:nvSpPr>
          <p:cNvPr id="138243" name="Rectangle 2"/>
          <p:cNvSpPr>
            <a:spLocks noGrp="1" noRot="1" noChangeAspect="1" noChangeArrowheads="1" noTextEdit="1"/>
          </p:cNvSpPr>
          <p:nvPr>
            <p:ph type="sldImg"/>
          </p:nvPr>
        </p:nvSpPr>
        <p:spPr>
          <a:xfrm>
            <a:off x="1144588" y="685800"/>
            <a:ext cx="4572000" cy="3429000"/>
          </a:xfrm>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endParaRPr lang="es-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p>
            <a:fld id="{BA702C7A-8B68-493F-ADB6-33A445583E35}" type="slidenum">
              <a:rPr lang="es-ES_tradnl" smtClean="0"/>
              <a:pPr/>
              <a:t>17</a:t>
            </a:fld>
            <a:endParaRPr lang="es-ES_tradnl"/>
          </a:p>
        </p:txBody>
      </p:sp>
      <p:sp>
        <p:nvSpPr>
          <p:cNvPr id="139267" name="Rectangle 2"/>
          <p:cNvSpPr>
            <a:spLocks noGrp="1" noRot="1" noChangeAspect="1" noChangeArrowheads="1" noTextEdit="1"/>
          </p:cNvSpPr>
          <p:nvPr>
            <p:ph type="sldImg"/>
          </p:nvPr>
        </p:nvSpPr>
        <p:spPr>
          <a:xfrm>
            <a:off x="1144588" y="685800"/>
            <a:ext cx="4572000" cy="3429000"/>
          </a:xfrm>
          <a:solidFill>
            <a:srgbClr val="FFFFFF"/>
          </a:solidFill>
          <a:ln/>
        </p:spPr>
      </p:sp>
      <p:sp>
        <p:nvSpPr>
          <p:cNvPr id="139268" name="Rectangle 3"/>
          <p:cNvSpPr>
            <a:spLocks noGrp="1" noChangeArrowheads="1"/>
          </p:cNvSpPr>
          <p:nvPr>
            <p:ph type="body" idx="1"/>
          </p:nvPr>
        </p:nvSpPr>
        <p:spPr>
          <a:solidFill>
            <a:srgbClr val="FFFFFF"/>
          </a:solidFill>
          <a:ln>
            <a:solidFill>
              <a:srgbClr val="000000"/>
            </a:solidFill>
          </a:ln>
        </p:spPr>
        <p:txBody>
          <a:bodyPr/>
          <a:lstStyle/>
          <a:p>
            <a:endParaRPr lang="es-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p>
            <a:fld id="{B40E2DED-D3D0-4228-A7B1-E0A3A04A34E9}" type="slidenum">
              <a:rPr lang="es-ES_tradnl" smtClean="0"/>
              <a:pPr/>
              <a:t>18</a:t>
            </a:fld>
            <a:endParaRPr lang="es-ES_tradnl"/>
          </a:p>
        </p:txBody>
      </p:sp>
      <p:sp>
        <p:nvSpPr>
          <p:cNvPr id="140291" name="Rectangle 2"/>
          <p:cNvSpPr>
            <a:spLocks noGrp="1" noRot="1" noChangeAspect="1" noChangeArrowheads="1" noTextEdit="1"/>
          </p:cNvSpPr>
          <p:nvPr>
            <p:ph type="sldImg"/>
          </p:nvPr>
        </p:nvSpPr>
        <p:spPr>
          <a:xfrm>
            <a:off x="1144588" y="685800"/>
            <a:ext cx="4572000" cy="3429000"/>
          </a:xfrm>
          <a:solidFill>
            <a:srgbClr val="FFFFFF"/>
          </a:solidFill>
          <a:ln/>
        </p:spPr>
      </p:sp>
      <p:sp>
        <p:nvSpPr>
          <p:cNvPr id="140292" name="Rectangle 3"/>
          <p:cNvSpPr>
            <a:spLocks noGrp="1" noChangeArrowheads="1"/>
          </p:cNvSpPr>
          <p:nvPr>
            <p:ph type="body" idx="1"/>
          </p:nvPr>
        </p:nvSpPr>
        <p:spPr>
          <a:solidFill>
            <a:srgbClr val="FFFFFF"/>
          </a:solidFill>
          <a:ln>
            <a:solidFill>
              <a:srgbClr val="000000"/>
            </a:solidFill>
          </a:ln>
        </p:spPr>
        <p:txBody>
          <a:bodyPr/>
          <a:lstStyle/>
          <a:p>
            <a:endParaRPr lang="es-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p>
            <a:fld id="{7F00F1A6-78D0-4294-A2AB-9E99280822F2}" type="slidenum">
              <a:rPr lang="es-ES_tradnl" smtClean="0"/>
              <a:pPr/>
              <a:t>19</a:t>
            </a:fld>
            <a:endParaRPr lang="es-ES_tradnl"/>
          </a:p>
        </p:txBody>
      </p:sp>
      <p:sp>
        <p:nvSpPr>
          <p:cNvPr id="141315" name="Rectangle 2"/>
          <p:cNvSpPr>
            <a:spLocks noGrp="1" noRot="1" noChangeAspect="1" noChangeArrowheads="1" noTextEdit="1"/>
          </p:cNvSpPr>
          <p:nvPr>
            <p:ph type="sldImg"/>
          </p:nvPr>
        </p:nvSpPr>
        <p:spPr>
          <a:xfrm>
            <a:off x="1144588" y="685800"/>
            <a:ext cx="4572000" cy="3429000"/>
          </a:xfrm>
          <a:ln/>
        </p:spPr>
      </p:sp>
      <p:sp>
        <p:nvSpPr>
          <p:cNvPr id="141316"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pPr algn="r"/>
            <a:fld id="{11F02891-AF43-4691-B353-B2F0E11A452E}" type="slidenum">
              <a:rPr lang="es-ES_tradnl" sz="1200"/>
              <a:pPr algn="r"/>
              <a:t>2</a:t>
            </a:fld>
            <a:endParaRPr lang="es-ES_tradnl" sz="1200"/>
          </a:p>
        </p:txBody>
      </p:sp>
      <p:sp>
        <p:nvSpPr>
          <p:cNvPr id="202755" name="Rectangle 2"/>
          <p:cNvSpPr>
            <a:spLocks noGrp="1" noRot="1" noChangeAspect="1" noChangeArrowheads="1" noTextEdit="1"/>
          </p:cNvSpPr>
          <p:nvPr>
            <p:ph type="sldImg"/>
          </p:nvPr>
        </p:nvSpPr>
        <p:spPr>
          <a:xfrm>
            <a:off x="1144588" y="685800"/>
            <a:ext cx="4572000" cy="3429000"/>
          </a:xfrm>
          <a:ln/>
        </p:spPr>
      </p:sp>
      <p:sp>
        <p:nvSpPr>
          <p:cNvPr id="202756" name="Rectangle 3"/>
          <p:cNvSpPr>
            <a:spLocks noGrp="1" noChangeArrowheads="1"/>
          </p:cNvSpPr>
          <p:nvPr>
            <p:ph type="body" idx="1"/>
          </p:nvPr>
        </p:nvSpPr>
        <p:spPr>
          <a:noFill/>
          <a:ln/>
        </p:spPr>
        <p:txBody>
          <a:bodyPr/>
          <a:lstStyle/>
          <a:p>
            <a:endParaRPr lang="es-E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AA60C8E3-65C4-447F-B5C6-17EAE04BA32B}" type="slidenum">
              <a:rPr lang="es-ES_tradnl" smtClean="0"/>
              <a:pPr/>
              <a:t>20</a:t>
            </a:fld>
            <a:endParaRPr lang="es-ES_tradnl"/>
          </a:p>
        </p:txBody>
      </p:sp>
      <p:sp>
        <p:nvSpPr>
          <p:cNvPr id="142339" name="Rectangle 2"/>
          <p:cNvSpPr>
            <a:spLocks noGrp="1" noRot="1" noChangeAspect="1" noChangeArrowheads="1" noTextEdit="1"/>
          </p:cNvSpPr>
          <p:nvPr>
            <p:ph type="sldImg"/>
          </p:nvPr>
        </p:nvSpPr>
        <p:spPr>
          <a:xfrm>
            <a:off x="1144588" y="685800"/>
            <a:ext cx="4572000" cy="3429000"/>
          </a:xfrm>
          <a:solidFill>
            <a:srgbClr val="FFFFFF"/>
          </a:solidFill>
          <a:ln/>
        </p:spPr>
      </p:sp>
      <p:sp>
        <p:nvSpPr>
          <p:cNvPr id="142340" name="Rectangle 3"/>
          <p:cNvSpPr>
            <a:spLocks noGrp="1" noChangeArrowheads="1"/>
          </p:cNvSpPr>
          <p:nvPr>
            <p:ph type="body" idx="1"/>
          </p:nvPr>
        </p:nvSpPr>
        <p:spPr>
          <a:solidFill>
            <a:srgbClr val="FFFFFF"/>
          </a:solidFill>
          <a:ln>
            <a:solidFill>
              <a:srgbClr val="000000"/>
            </a:solidFill>
          </a:ln>
        </p:spPr>
        <p:txBody>
          <a:bodyPr/>
          <a:lstStyle/>
          <a:p>
            <a:endParaRPr lang="es-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p>
            <a:fld id="{104916A6-07B5-4B01-AFD0-92C305DB61B7}" type="slidenum">
              <a:rPr lang="es-ES_tradnl" smtClean="0"/>
              <a:pPr/>
              <a:t>21</a:t>
            </a:fld>
            <a:endParaRPr lang="es-ES_tradnl"/>
          </a:p>
        </p:txBody>
      </p:sp>
      <p:sp>
        <p:nvSpPr>
          <p:cNvPr id="143363" name="Rectangle 2"/>
          <p:cNvSpPr>
            <a:spLocks noGrp="1" noRot="1" noChangeAspect="1" noChangeArrowheads="1" noTextEdit="1"/>
          </p:cNvSpPr>
          <p:nvPr>
            <p:ph type="sldImg"/>
          </p:nvPr>
        </p:nvSpPr>
        <p:spPr>
          <a:xfrm>
            <a:off x="1144588" y="685800"/>
            <a:ext cx="4572000" cy="3429000"/>
          </a:xfrm>
          <a:solidFill>
            <a:srgbClr val="FFFFFF"/>
          </a:solidFill>
          <a:ln/>
        </p:spPr>
      </p:sp>
      <p:sp>
        <p:nvSpPr>
          <p:cNvPr id="143364" name="Rectangle 3"/>
          <p:cNvSpPr>
            <a:spLocks noGrp="1" noChangeArrowheads="1"/>
          </p:cNvSpPr>
          <p:nvPr>
            <p:ph type="body" idx="1"/>
          </p:nvPr>
        </p:nvSpPr>
        <p:spPr>
          <a:solidFill>
            <a:srgbClr val="FFFFFF"/>
          </a:solidFill>
          <a:ln>
            <a:solidFill>
              <a:srgbClr val="000000"/>
            </a:solidFill>
          </a:ln>
        </p:spPr>
        <p:txBody>
          <a:bodyPr/>
          <a:lstStyle/>
          <a:p>
            <a:pPr algn="just"/>
            <a:r>
              <a:rPr lang="es-AR" sz="900" b="1" i="1">
                <a:latin typeface="Verdana" pitchFamily="34" charset="0"/>
                <a:ea typeface="Arial Unicode MS" pitchFamily="34" charset="-128"/>
                <a:cs typeface="Arial Unicode MS" pitchFamily="34" charset="-128"/>
              </a:rPr>
              <a:t>ANSI / EIA / TIA 569  ANSI / EIA / TIA 569  : Estándar de edificios comerciales para conductos y espacios de telecomunicaciones. </a:t>
            </a:r>
          </a:p>
          <a:p>
            <a:pPr algn="just"/>
            <a:r>
              <a:rPr lang="es-AR" sz="900" b="1" i="1">
                <a:latin typeface="Verdana" pitchFamily="34" charset="0"/>
                <a:ea typeface="Arial Unicode MS" pitchFamily="34" charset="-128"/>
                <a:cs typeface="Arial Unicode MS" pitchFamily="34" charset="-128"/>
              </a:rPr>
              <a:t>ANSI / EIA / TIA 570 : Estándar de edificios residenciales y pequeños comercios para cableado de telecomunicaciones. </a:t>
            </a:r>
          </a:p>
          <a:p>
            <a:pPr algn="just"/>
            <a:r>
              <a:rPr lang="es-AR" sz="900" b="1" i="1">
                <a:latin typeface="Verdana" pitchFamily="34" charset="0"/>
                <a:ea typeface="Arial Unicode MS" pitchFamily="34" charset="-128"/>
                <a:cs typeface="Arial Unicode MS" pitchFamily="34" charset="-128"/>
              </a:rPr>
              <a:t>ANSI / EIA / TIA 606: Estándar de administración de la infraestructura de telecomunicaciones de edificios comerciales. </a:t>
            </a:r>
          </a:p>
          <a:p>
            <a:pPr algn="just"/>
            <a:r>
              <a:rPr lang="es-AR" sz="900" b="1" i="1">
                <a:latin typeface="Verdana" pitchFamily="34" charset="0"/>
                <a:ea typeface="Arial Unicode MS" pitchFamily="34" charset="-128"/>
                <a:cs typeface="Arial Unicode MS" pitchFamily="34" charset="-128"/>
              </a:rPr>
              <a:t>ANSI / EIA / TIA 607:Estándar de edificios comerciales para la puesta a tierra y requerimientos de conexiones para  telecomunicaciones.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95399372-FF65-40E7-BC73-D8D8860AB338}" type="slidenum">
              <a:rPr lang="es-ES_tradnl" smtClean="0"/>
              <a:pPr/>
              <a:t>22</a:t>
            </a:fld>
            <a:endParaRPr lang="es-ES_tradnl"/>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4BE966F8-0F16-482F-B13D-D69AD0B89924}" type="slidenum">
              <a:rPr lang="es-ES_tradnl" smtClean="0"/>
              <a:pPr/>
              <a:t>23</a:t>
            </a:fld>
            <a:endParaRPr lang="es-ES_tradnl"/>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fld id="{2A5F4161-D05D-407F-8AF6-2D23050ABA52}" type="slidenum">
              <a:rPr lang="es-ES_tradnl" smtClean="0"/>
              <a:pPr/>
              <a:t>24</a:t>
            </a:fld>
            <a:endParaRPr lang="es-ES_tradnl"/>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p:spPr>
        <p:txBody>
          <a:bodyPr/>
          <a:lstStyle/>
          <a:p>
            <a:fld id="{4EE09592-6E8C-4414-92F4-7064B5C531E2}" type="slidenum">
              <a:rPr lang="es-ES_tradnl" smtClean="0"/>
              <a:pPr/>
              <a:t>25</a:t>
            </a:fld>
            <a:endParaRPr lang="es-ES_tradnl"/>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p:spPr>
        <p:txBody>
          <a:bodyPr/>
          <a:lstStyle/>
          <a:p>
            <a:fld id="{F0F5ECAC-843A-48E4-BD0E-59FE669FB77E}" type="slidenum">
              <a:rPr lang="es-ES_tradnl" smtClean="0"/>
              <a:pPr/>
              <a:t>26</a:t>
            </a:fld>
            <a:endParaRPr lang="es-ES_tradnl"/>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43A7D1C0-40D1-445B-8233-763BCB161450}" type="slidenum">
              <a:rPr lang="es-ES_tradnl" smtClean="0"/>
              <a:pPr/>
              <a:t>27</a:t>
            </a:fld>
            <a:endParaRPr lang="es-ES_tradnl"/>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p:spPr>
        <p:txBody>
          <a:bodyPr/>
          <a:lstStyle/>
          <a:p>
            <a:fld id="{8D91B839-4586-4DF0-9FDE-93DF0976E510}" type="slidenum">
              <a:rPr lang="es-ES_tradnl" smtClean="0"/>
              <a:pPr/>
              <a:t>28</a:t>
            </a:fld>
            <a:endParaRPr lang="es-ES_tradnl"/>
          </a:p>
        </p:txBody>
      </p:sp>
      <p:sp>
        <p:nvSpPr>
          <p:cNvPr id="150531" name="Rectangle 2"/>
          <p:cNvSpPr>
            <a:spLocks noGrp="1" noRot="1" noChangeAspect="1" noChangeArrowheads="1" noTextEdit="1"/>
          </p:cNvSpPr>
          <p:nvPr>
            <p:ph type="sldImg"/>
          </p:nvPr>
        </p:nvSpPr>
        <p:spPr>
          <a:xfrm>
            <a:off x="1144588" y="685800"/>
            <a:ext cx="4572000" cy="3429000"/>
          </a:xfrm>
          <a:ln/>
        </p:spPr>
      </p:sp>
      <p:sp>
        <p:nvSpPr>
          <p:cNvPr id="150532" name="Rectangle 3"/>
          <p:cNvSpPr>
            <a:spLocks noGrp="1" noChangeArrowheads="1"/>
          </p:cNvSpPr>
          <p:nvPr>
            <p:ph type="body" idx="1"/>
          </p:nvPr>
        </p:nvSpPr>
        <p:spPr>
          <a:noFill/>
          <a:ln/>
        </p:spPr>
        <p:txBody>
          <a:bodyPr/>
          <a:lstStyle/>
          <a:p>
            <a:endParaRPr lang="es-AR" dirty="0"/>
          </a:p>
          <a:p>
            <a:endParaRPr lang="es-AR" dirty="0"/>
          </a:p>
          <a:p>
            <a:endParaRPr lang="es-AR" dirty="0"/>
          </a:p>
          <a:p>
            <a:r>
              <a:rPr lang="es-AR" dirty="0"/>
              <a:t>Acometida : El cuarto de entrada de servicios consiste en la entrada de los servicios de telecomunicaciones al edificio, incluyendo el punto de entrada a través de la pared y continuando hasta el cuarto </a:t>
            </a:r>
            <a:r>
              <a:rPr lang="es-AR" dirty="0" err="1"/>
              <a:t>ó</a:t>
            </a:r>
            <a:r>
              <a:rPr lang="es-AR" dirty="0"/>
              <a:t> espacio de entrada. El cuarto de entrada puede incorporar el “Backbone” que conecta a otros edificios en situaciones de campus los requerimientos  de los cuartos de entrada se especifican en los estándares ANSI/TIA/EIA-568 y  ANSI/TIA/EIA-569. La cuarto de entrada de servicios  consta de los cables, hardware de conexión, dispositivos de protección, hardware de transición, y otro equipo necesario para conectar las instalaciones de los servicios externos con el cableado local. El punto de demarcación entre las portadoras reguladas o los proveedores de servicio y el cableado local del cliente debe ser parte de la instalación de entrada.</a:t>
            </a:r>
            <a:endParaRPr lang="es-AR" b="1"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7BC61771-9C14-43DA-949C-2061A0C373E7}" type="slidenum">
              <a:rPr lang="es-ES_tradnl" smtClean="0"/>
              <a:pPr/>
              <a:t>29</a:t>
            </a:fld>
            <a:endParaRPr lang="es-ES_tradnl"/>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a:ln/>
        </p:spPr>
        <p:txBody>
          <a:bodyPr/>
          <a:lstStyle/>
          <a:p>
            <a:endParaRPr lang="es-E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7F410C35-A8F3-4EEF-972F-2FED938B4FF3}" type="slidenum">
              <a:rPr lang="es-ES_tradnl" smtClean="0"/>
              <a:pPr/>
              <a:t>3</a:t>
            </a:fld>
            <a:endParaRPr lang="es-ES_tradnl"/>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solidFill>
            <a:srgbClr val="FFFF99"/>
          </a:solidFill>
          <a:ln/>
        </p:spPr>
        <p:txBody>
          <a:bodyPr/>
          <a:lstStyle/>
          <a:p>
            <a:pPr algn="ctr"/>
            <a:r>
              <a:rPr lang="es-MX" sz="1800" b="1" dirty="0">
                <a:latin typeface="Verdana" pitchFamily="34" charset="0"/>
              </a:rPr>
              <a:t>Presentación de PowerPoint Nro. 6</a:t>
            </a:r>
          </a:p>
          <a:p>
            <a:endParaRPr lang="es-ES" sz="1800" dirty="0"/>
          </a:p>
          <a:p>
            <a:pPr algn="ctr"/>
            <a:endParaRPr lang="es-MX" sz="1800" b="1" dirty="0">
              <a:latin typeface="Verdana" pitchFamily="34" charset="0"/>
            </a:endParaRPr>
          </a:p>
          <a:p>
            <a:endParaRPr lang="es-E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61619404-04BF-455A-A25B-66F8367A1EF1}" type="slidenum">
              <a:rPr lang="es-ES_tradnl" smtClean="0"/>
              <a:pPr/>
              <a:t>30</a:t>
            </a:fld>
            <a:endParaRPr lang="es-ES_tradnl"/>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p:spPr>
        <p:txBody>
          <a:bodyPr/>
          <a:lstStyle/>
          <a:p>
            <a:endParaRPr lang="es-E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p:spPr>
        <p:txBody>
          <a:bodyPr/>
          <a:lstStyle/>
          <a:p>
            <a:fld id="{D2D9EA33-388F-4613-A30E-DF649A3F24E5}" type="slidenum">
              <a:rPr lang="es-ES_tradnl" smtClean="0"/>
              <a:pPr/>
              <a:t>31</a:t>
            </a:fld>
            <a:endParaRPr lang="es-ES_tradnl"/>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p:spPr>
        <p:txBody>
          <a:bodyPr/>
          <a:lstStyle/>
          <a:p>
            <a:fld id="{31ACE3AA-8C91-4521-8F32-E2CE477D4795}" type="slidenum">
              <a:rPr lang="es-ES_tradnl" smtClean="0"/>
              <a:pPr/>
              <a:t>32</a:t>
            </a:fld>
            <a:endParaRPr lang="es-ES_tradnl"/>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p>
            <a:fld id="{CD0FC79A-7896-4CF8-A2E9-937174F32C41}" type="slidenum">
              <a:rPr lang="es-ES_tradnl" smtClean="0"/>
              <a:pPr/>
              <a:t>33</a:t>
            </a:fld>
            <a:endParaRPr lang="es-ES_tradnl"/>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p:spPr>
        <p:txBody>
          <a:bodyPr/>
          <a:lstStyle/>
          <a:p>
            <a:fld id="{C3609EB7-70E3-4AD7-A92C-B74BC9878BB3}" type="slidenum">
              <a:rPr lang="es-ES_tradnl" smtClean="0"/>
              <a:pPr/>
              <a:t>34</a:t>
            </a:fld>
            <a:endParaRPr lang="es-ES_tradnl"/>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8370173B-4569-4D57-AFCE-9E89E642A685}" type="slidenum">
              <a:rPr lang="es-ES_tradnl" smtClean="0"/>
              <a:pPr/>
              <a:t>35</a:t>
            </a:fld>
            <a:endParaRPr lang="es-ES_tradnl"/>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830CF14E-5D01-4CAC-A2AC-41C701E5C7BE}" type="slidenum">
              <a:rPr lang="es-ES_tradnl" smtClean="0"/>
              <a:pPr/>
              <a:t>36</a:t>
            </a:fld>
            <a:endParaRPr lang="es-ES_tradnl"/>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p:spPr>
        <p:txBody>
          <a:bodyPr/>
          <a:lstStyle/>
          <a:p>
            <a:r>
              <a:rPr lang="es-AR"/>
              <a:t>Un cuarto de telecomunicaciones es el área en un edificio utilizada para el uso exclusivo de equipo asociado con el sistema de cableado de telecomunicaciones. El espacio del cuarto de comunicaciones no debe ser compartido con instalaciones eléctricas que no sean de telecomunicaciones. El cuarto de telecomunicaciones debe ser capaz de albergar equipo de telecomunicaciones, terminaciones de cable y cableado de interconexión asociado.</a:t>
            </a:r>
          </a:p>
          <a:p>
            <a:r>
              <a:rPr lang="es-AR"/>
              <a:t>El diseño de cuartos de telecomunicaciones debe considerar, además de voz y datos, la incorporación de otros sistemas de información del edificio tales como televisión por cable, alarmas, seguridad, audio y otros sistemas de telecomunicaciones.</a:t>
            </a:r>
          </a:p>
          <a:p>
            <a:r>
              <a:rPr lang="es-AR"/>
              <a:t>No hay un límite máximo en la cantidad de cuartos de telecomunicaciones que puedan haber en un edificio.</a:t>
            </a:r>
          </a:p>
          <a:p>
            <a:r>
              <a:rPr lang="es-AR"/>
              <a:t>El cuarto de equipo es un espacio centralizado de uso especifico para equipo de telecomunicaciones tal como central telefónica, equipo de cómputo y conmutador de video.</a:t>
            </a:r>
          </a:p>
          <a:p>
            <a:r>
              <a:rPr lang="es-AR"/>
              <a:t>Todas las funciones de un cuarto de telecomunicaciones pueden ser proporcionadas por un cuarto de equipo. Los cuartos de equipo se consideran distintos de los cuartos de telecomunicaciones por la naturaleza, costo, tamaño y complejidad del equipo que contiene.</a:t>
            </a:r>
          </a:p>
          <a:p>
            <a:r>
              <a:rPr lang="es-AR"/>
              <a:t>Los cuartos de equipo incluyen espacio de trabajo para personal de telecomunicaciones. Todo edificio debe contener un cuarto de telecomunicaciones o un cuarto de equipo los requerimientos del cuarto de equipo se especifican en los estandares ANSI/TIA/EIA-568 y ANSI/TIA/EIA-569.</a:t>
            </a:r>
          </a:p>
          <a:p>
            <a:r>
              <a:rPr lang="es-AR"/>
              <a:t>Los cuartos de telecomunicaciones proporcionan varias funciones diferentes a los sistemas de cableado y a menudo son tratados como subsistemas diferentes dentro de la jerarquía de estos.</a:t>
            </a:r>
            <a:endParaRPr lang="es-E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p>
            <a:fld id="{6B871BEE-EC0E-428D-AA25-8721D6AC7B61}" type="slidenum">
              <a:rPr lang="es-ES_tradnl" smtClean="0"/>
              <a:pPr/>
              <a:t>37</a:t>
            </a:fld>
            <a:endParaRPr lang="es-ES_tradnl"/>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p>
            <a:fld id="{0515AC62-D3CD-4820-A87C-F2643F12CC0C}" type="slidenum">
              <a:rPr lang="es-ES_tradnl" smtClean="0"/>
              <a:pPr/>
              <a:t>38</a:t>
            </a:fld>
            <a:endParaRPr lang="es-ES_tradnl"/>
          </a:p>
        </p:txBody>
      </p:sp>
      <p:sp>
        <p:nvSpPr>
          <p:cNvPr id="160771" name="Rectangle 2"/>
          <p:cNvSpPr>
            <a:spLocks noGrp="1" noRot="1" noChangeAspect="1" noChangeArrowheads="1" noTextEdit="1"/>
          </p:cNvSpPr>
          <p:nvPr>
            <p:ph type="sldImg"/>
          </p:nvPr>
        </p:nvSpPr>
        <p:spPr>
          <a:xfrm>
            <a:off x="1144588" y="685800"/>
            <a:ext cx="4572000" cy="3429000"/>
          </a:xfrm>
          <a:solidFill>
            <a:srgbClr val="FFFFFF"/>
          </a:solidFill>
          <a:ln/>
        </p:spPr>
      </p:sp>
      <p:sp>
        <p:nvSpPr>
          <p:cNvPr id="160772" name="Rectangle 3"/>
          <p:cNvSpPr>
            <a:spLocks noGrp="1" noChangeArrowheads="1"/>
          </p:cNvSpPr>
          <p:nvPr>
            <p:ph type="body" idx="1"/>
          </p:nvPr>
        </p:nvSpPr>
        <p:spPr>
          <a:solidFill>
            <a:srgbClr val="FFFFFF"/>
          </a:solidFill>
          <a:ln>
            <a:solidFill>
              <a:srgbClr val="000000"/>
            </a:solidFill>
          </a:ln>
        </p:spPr>
        <p:txBody>
          <a:bodyPr/>
          <a:lstStyle/>
          <a:p>
            <a:r>
              <a:rPr lang="es-AR"/>
              <a:t>El cuarto de entrada de servicios consiste en la entrada de los servicios de telecomunicaciones al edificio, incluyendo el punto de entrada a través de la pared y continuando hasta el cuarto ó espacio de entrada. El cuarto de entrada puede incorporar el “Backbone” que conecta a otros edificios en situaciones de campus los requerimientos  de los cuartos de entrada se especifican en los estándares ANSI/TIA/EIA-568 y  ANSI/TIA/EIA-569. La cuarto de entrada de servicios  consta de los cables, hardware de conexión, dispositivos de protección, hardware de transición, y otro equipo necesario para conectar las instalaciones de los servicios externos con el cableado local. El punto de demarcación entre las portadoras reguladas o los proveedores de servicio y el cableado local del cliente debe ser parte de la instalación de entrada.</a:t>
            </a:r>
            <a:endParaRPr lang="es-AR" b="1"/>
          </a:p>
          <a:p>
            <a:r>
              <a:rPr lang="es-AR" b="1"/>
              <a:t>Diseño </a:t>
            </a:r>
            <a:endParaRPr lang="es-AR"/>
          </a:p>
          <a:p>
            <a:r>
              <a:rPr lang="es-AR"/>
              <a:t>Las vías y espacios de la instalación de entrada deben ser diseñados e instalados de acuerdo a los requerimientos de la norma EIA/TIA 569.</a:t>
            </a:r>
            <a:endParaRPr lang="es-AR" b="1"/>
          </a:p>
          <a:p>
            <a:r>
              <a:rPr lang="es-AR" b="1"/>
              <a:t>Funciones </a:t>
            </a:r>
            <a:endParaRPr lang="es-AR"/>
          </a:p>
          <a:p>
            <a:r>
              <a:rPr lang="es-AR"/>
              <a:t>Una instalación de entrada debe proporcionar: </a:t>
            </a:r>
          </a:p>
          <a:p>
            <a:r>
              <a:rPr lang="es-AR"/>
              <a:t>Un punto de demarcación de red entre los proveedores de servicio y el cableado local del cliente. </a:t>
            </a:r>
          </a:p>
          <a:p>
            <a:r>
              <a:rPr lang="es-AR"/>
              <a:t>Ubicación de la protección eléctrica gobernada por los códigos eléctricos aplicables. </a:t>
            </a:r>
          </a:p>
          <a:p>
            <a:r>
              <a:rPr lang="es-AR"/>
              <a:t>Una transición entre el cableado empleado en planta externa y el cableado aprobado para distribución en interiores.</a:t>
            </a:r>
          </a:p>
          <a:p>
            <a:r>
              <a:rPr lang="es-AR"/>
              <a:t>Esto implica a menudo una transición a un cable con especificaciones contra la propagación de fuego. </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p>
            <a:fld id="{0515AC62-D3CD-4820-A87C-F2643F12CC0C}" type="slidenum">
              <a:rPr lang="es-ES_tradnl" smtClean="0"/>
              <a:pPr/>
              <a:t>39</a:t>
            </a:fld>
            <a:endParaRPr lang="es-ES_tradnl"/>
          </a:p>
        </p:txBody>
      </p:sp>
      <p:sp>
        <p:nvSpPr>
          <p:cNvPr id="160771" name="Rectangle 2"/>
          <p:cNvSpPr>
            <a:spLocks noGrp="1" noRot="1" noChangeAspect="1" noChangeArrowheads="1" noTextEdit="1"/>
          </p:cNvSpPr>
          <p:nvPr>
            <p:ph type="sldImg"/>
          </p:nvPr>
        </p:nvSpPr>
        <p:spPr>
          <a:xfrm>
            <a:off x="1144588" y="685800"/>
            <a:ext cx="4572000" cy="3429000"/>
          </a:xfrm>
          <a:solidFill>
            <a:srgbClr val="FFFFFF"/>
          </a:solidFill>
          <a:ln/>
        </p:spPr>
      </p:sp>
      <p:sp>
        <p:nvSpPr>
          <p:cNvPr id="160772" name="Rectangle 3"/>
          <p:cNvSpPr>
            <a:spLocks noGrp="1" noChangeArrowheads="1"/>
          </p:cNvSpPr>
          <p:nvPr>
            <p:ph type="body" idx="1"/>
          </p:nvPr>
        </p:nvSpPr>
        <p:spPr>
          <a:solidFill>
            <a:srgbClr val="FFFFFF"/>
          </a:solidFill>
          <a:ln>
            <a:solidFill>
              <a:srgbClr val="000000"/>
            </a:solidFill>
          </a:ln>
        </p:spPr>
        <p:txBody>
          <a:bodyPr/>
          <a:lstStyle/>
          <a:p>
            <a:r>
              <a:rPr lang="es-AR"/>
              <a:t>El cuarto de entrada de servicios consiste en la entrada de los servicios de telecomunicaciones al edificio, incluyendo el punto de entrada a través de la pared y continuando hasta el cuarto ó espacio de entrada. El cuarto de entrada puede incorporar el “Backbone” que conecta a otros edificios en situaciones de campus los requerimientos  de los cuartos de entrada se especifican en los estándares ANSI/TIA/EIA-568 y  ANSI/TIA/EIA-569. La cuarto de entrada de servicios  consta de los cables, hardware de conexión, dispositivos de protección, hardware de transición, y otro equipo necesario para conectar las instalaciones de los servicios externos con el cableado local. El punto de demarcación entre las portadoras reguladas o los proveedores de servicio y el cableado local del cliente debe ser parte de la instalación de entrada.</a:t>
            </a:r>
            <a:endParaRPr lang="es-AR" b="1"/>
          </a:p>
          <a:p>
            <a:r>
              <a:rPr lang="es-AR" b="1"/>
              <a:t>Diseño </a:t>
            </a:r>
            <a:endParaRPr lang="es-AR"/>
          </a:p>
          <a:p>
            <a:r>
              <a:rPr lang="es-AR"/>
              <a:t>Las vías y espacios de la instalación de entrada deben ser diseñados e instalados de acuerdo a los requerimientos de la norma EIA/TIA 569.</a:t>
            </a:r>
            <a:endParaRPr lang="es-AR" b="1"/>
          </a:p>
          <a:p>
            <a:r>
              <a:rPr lang="es-AR" b="1"/>
              <a:t>Funciones </a:t>
            </a:r>
            <a:endParaRPr lang="es-AR"/>
          </a:p>
          <a:p>
            <a:r>
              <a:rPr lang="es-AR"/>
              <a:t>Una instalación de entrada debe proporcionar: </a:t>
            </a:r>
          </a:p>
          <a:p>
            <a:r>
              <a:rPr lang="es-AR"/>
              <a:t>Un punto de demarcación de red entre los proveedores de servicio y el cableado local del cliente. </a:t>
            </a:r>
          </a:p>
          <a:p>
            <a:r>
              <a:rPr lang="es-AR"/>
              <a:t>Ubicación de la protección eléctrica gobernada por los códigos eléctricos aplicables. </a:t>
            </a:r>
          </a:p>
          <a:p>
            <a:r>
              <a:rPr lang="es-AR"/>
              <a:t>Una transición entre el cableado empleado en planta externa y el cableado aprobado para distribución en interiores.</a:t>
            </a:r>
          </a:p>
          <a:p>
            <a:r>
              <a:rPr lang="es-AR"/>
              <a:t>Esto implica a menudo una transición a un cable con especificaciones contra la propagación de fuego. </a:t>
            </a:r>
          </a:p>
        </p:txBody>
      </p:sp>
    </p:spTree>
    <p:extLst>
      <p:ext uri="{BB962C8B-B14F-4D97-AF65-F5344CB8AC3E}">
        <p14:creationId xmlns:p14="http://schemas.microsoft.com/office/powerpoint/2010/main" val="2376733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8BC15AB4-8724-450A-908A-8A2A893F458A}" type="slidenum">
              <a:rPr lang="es-ES_tradnl" smtClean="0"/>
              <a:pPr/>
              <a:t>4</a:t>
            </a:fld>
            <a:endParaRPr lang="es-ES_tradnl"/>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4C59211B-EBEC-4588-AB42-8875F3E1A757}" type="slidenum">
              <a:rPr lang="es-ES_tradnl" smtClean="0"/>
              <a:pPr/>
              <a:t>40</a:t>
            </a:fld>
            <a:endParaRPr lang="es-ES_tradnl"/>
          </a:p>
        </p:txBody>
      </p:sp>
      <p:sp>
        <p:nvSpPr>
          <p:cNvPr id="161795" name="Rectangle 2"/>
          <p:cNvSpPr>
            <a:spLocks noGrp="1" noRot="1" noChangeAspect="1" noChangeArrowheads="1" noTextEdit="1"/>
          </p:cNvSpPr>
          <p:nvPr>
            <p:ph type="sldImg"/>
          </p:nvPr>
        </p:nvSpPr>
        <p:spPr>
          <a:xfrm>
            <a:off x="1144588" y="685800"/>
            <a:ext cx="4572000" cy="3429000"/>
          </a:xfrm>
          <a:solidFill>
            <a:srgbClr val="FFFFFF"/>
          </a:solidFill>
          <a:ln/>
        </p:spPr>
      </p:sp>
      <p:sp>
        <p:nvSpPr>
          <p:cNvPr id="161796" name="Rectangle 3"/>
          <p:cNvSpPr>
            <a:spLocks noGrp="1" noChangeArrowheads="1"/>
          </p:cNvSpPr>
          <p:nvPr>
            <p:ph type="body" idx="1"/>
          </p:nvPr>
        </p:nvSpPr>
        <p:spPr>
          <a:solidFill>
            <a:srgbClr val="FFFFFF"/>
          </a:solidFill>
          <a:ln>
            <a:solidFill>
              <a:srgbClr val="000000"/>
            </a:solidFill>
          </a:ln>
        </p:spPr>
        <p:txBody>
          <a:bodyPr/>
          <a:lstStyle/>
          <a:p>
            <a:pPr marL="2057400" lvl="4" indent="-228600"/>
            <a:r>
              <a:rPr lang="es-AR" b="1"/>
              <a:t>Área de trabajo </a:t>
            </a:r>
          </a:p>
          <a:p>
            <a:pPr marL="228600" indent="-228600"/>
            <a:r>
              <a:rPr lang="es-AR"/>
              <a:t>El área de trabajo se extiende de la toma/conector de telecomunicaciones o el final del sistema de cableado horizontal, hasta el equipo de la estación y está fuera del alcance de la norma EIA/TIA 568. El equipo de la estación puede incluir, pero no se limita a, teléfonos, terminales de datos y computadoras.</a:t>
            </a:r>
            <a:endParaRPr lang="es-AR" b="1"/>
          </a:p>
          <a:p>
            <a:pPr marL="228600" indent="-228600"/>
            <a:r>
              <a:rPr lang="es-AR" b="1"/>
              <a:t>Se deben hacer ciertas consideraciones cuando se diseña el cableado de las áreas de trabajo: </a:t>
            </a:r>
            <a:endParaRPr lang="es-AR"/>
          </a:p>
          <a:p>
            <a:pPr marL="228600" indent="-228600"/>
            <a:r>
              <a:rPr lang="es-AR"/>
              <a:t>El cableado de las áreas de trabajo generalmente no es permanente y debe ser fácil de cambiar. </a:t>
            </a:r>
          </a:p>
          <a:p>
            <a:pPr marL="228600" indent="-228600"/>
            <a:r>
              <a:rPr lang="es-AR"/>
              <a:t>La longitud máxima del cable horizontal se ha especificado con el supuesto que el cable de parcheo empleado en el área</a:t>
            </a:r>
          </a:p>
          <a:p>
            <a:pPr marL="228600" indent="-228600"/>
            <a:r>
              <a:rPr lang="es-AR"/>
              <a:t>de trabajo tiene una longitud máxima de 3 m. </a:t>
            </a:r>
          </a:p>
          <a:p>
            <a:pPr marL="228600" indent="-228600"/>
            <a:r>
              <a:rPr lang="es-AR"/>
              <a:t>Comúnmente se emplean cordones con conectores idénticos en ambos extremos. </a:t>
            </a:r>
          </a:p>
          <a:p>
            <a:pPr marL="228600" indent="-228600"/>
            <a:r>
              <a:rPr lang="es-AR"/>
              <a:t>Cuando se requieran adaptaciones especificas a una aplicación en el área de trabajo, éstas deben ser externas a la</a:t>
            </a:r>
          </a:p>
          <a:p>
            <a:pPr marL="228600" indent="-228600"/>
            <a:r>
              <a:rPr lang="es-AR"/>
              <a:t>toma/conector de telecomunicaciones. </a:t>
            </a:r>
            <a:endParaRPr lang="es-AR" b="1"/>
          </a:p>
          <a:p>
            <a:pPr marL="228600" indent="-228600"/>
            <a:r>
              <a:rPr lang="es-AR" b="1"/>
              <a:t>Salidas de área de trabajo: </a:t>
            </a:r>
            <a:endParaRPr lang="es-AR"/>
          </a:p>
          <a:p>
            <a:pPr marL="228600" indent="-228600"/>
            <a:r>
              <a:rPr lang="es-AR"/>
              <a:t>Los ductos a las salidas de área de trabajo (work area outlet, WAO) deben prever la capacidad de manejar tres cables. Las salidas de área de trabajo deben contar con un mínimo de dos conectores. Uno de los conectores debe ser del tipo RJ-45 bajo el código de colores de cableado T568A (recomendado) o T568B. </a:t>
            </a:r>
          </a:p>
          <a:p>
            <a:pPr marL="228600" indent="-228600"/>
            <a:r>
              <a:rPr lang="es-AR"/>
              <a:t>Algunos equipos requieren componentes adicionales (tales como adaptadores RS-232) en la salida del área de trabajo. Estos componentes no deben instalarse como parte del cableado horizontal, deben instalarse externos a la salida del área de trabajo. Esto garantiza la utilización del sistema de cableado estructurado para otros usos. </a:t>
            </a:r>
            <a:endParaRPr lang="es-AR" b="1"/>
          </a:p>
          <a:p>
            <a:pPr marL="228600" indent="-228600"/>
            <a:r>
              <a:rPr lang="es-AR" b="1"/>
              <a:t>Adaptaciones comunes en el área de trabajo : </a:t>
            </a:r>
            <a:endParaRPr lang="es-AR"/>
          </a:p>
          <a:p>
            <a:pPr marL="228600" indent="-228600"/>
            <a:r>
              <a:rPr lang="es-AR"/>
              <a:t>Un cable especial para adaptar el conector del equipo (computadora, terminal, teléfono) al conector de la salida de  telecomunicaciones. </a:t>
            </a:r>
          </a:p>
          <a:p>
            <a:pPr marL="228600" indent="-228600"/>
            <a:r>
              <a:rPr lang="es-AR"/>
              <a:t>Un adaptador en "Y" para proporcionar dos servicios en un solo cable multipar (e.g. teléfono con dos extensiones).</a:t>
            </a:r>
          </a:p>
          <a:p>
            <a:pPr marL="228600" indent="-228600"/>
            <a:r>
              <a:rPr lang="es-AR"/>
              <a:t>Un adaptador pasivo (e.g. balun) utilizado para convertir del tipo de cable del equipo al tipo de cable del cableado horizontal. </a:t>
            </a:r>
          </a:p>
          <a:p>
            <a:pPr marL="228600" indent="-228600"/>
            <a:r>
              <a:rPr lang="es-AR"/>
              <a:t>Un adaptador activo para conectar dispositivos que utilicen diferentes esquemas de señalización (e.g. EIA 232 a EIA     422). </a:t>
            </a:r>
          </a:p>
          <a:p>
            <a:pPr marL="228600" indent="-228600"/>
            <a:r>
              <a:rPr lang="es-AR"/>
              <a:t>Un cable con pares transpuestos. </a:t>
            </a:r>
            <a:endParaRPr lang="es-AR" b="1"/>
          </a:p>
          <a:p>
            <a:pPr marL="228600" indent="-228600"/>
            <a:r>
              <a:rPr lang="es-AR" b="1"/>
              <a:t>Manejo del cable</a:t>
            </a:r>
            <a:endParaRPr lang="es-AR"/>
          </a:p>
          <a:p>
            <a:pPr marL="228600" indent="-228600"/>
            <a:r>
              <a:rPr lang="es-AR"/>
              <a:t>El destrenzado de pares individuales en los conectores y paneles de empate debe ser menor a 1.25 cm. para cables UTP categoría 5. El radio de doblado del cable no debe ser menor a cuatro veces el diámetro del cable. Para par trenzado de cuatro pares categoría 5 el radio mínimo de doblado es de 2.5 cm. </a:t>
            </a:r>
            <a:endParaRPr lang="es-AR" b="1"/>
          </a:p>
          <a:p>
            <a:pPr marL="228600" indent="-228600"/>
            <a:r>
              <a:rPr lang="es-AR" b="1"/>
              <a:t>Evitado de interferencia electromagnética: </a:t>
            </a:r>
            <a:endParaRPr lang="es-AR"/>
          </a:p>
          <a:p>
            <a:pPr marL="228600" indent="-228600"/>
            <a:r>
              <a:rPr lang="es-AR"/>
              <a:t>A la hora de establecer la ruta del cableado de los nodos es una consideración primordial evitar el paso del cable por los siguientes dispositivos: </a:t>
            </a:r>
          </a:p>
          <a:p>
            <a:pPr marL="228600" indent="-228600"/>
            <a:r>
              <a:rPr lang="es-AR"/>
              <a:t>Motores eléctricos grandes o transformadores (mínimo 1.2 metros). </a:t>
            </a:r>
          </a:p>
          <a:p>
            <a:pPr marL="228600" indent="-228600"/>
            <a:r>
              <a:rPr lang="es-AR"/>
              <a:t>Cables de corriente alterna </a:t>
            </a:r>
          </a:p>
          <a:p>
            <a:pPr marL="228600" indent="-228600"/>
            <a:r>
              <a:rPr lang="es-AR"/>
              <a:t>Mínimo 13 cm. para cables con 2KVA o menos </a:t>
            </a:r>
          </a:p>
          <a:p>
            <a:pPr marL="228600" indent="-228600"/>
            <a:r>
              <a:rPr lang="es-AR"/>
              <a:t>Mínimo 30 cm. para cables de 2KVA a 5KVA </a:t>
            </a:r>
          </a:p>
          <a:p>
            <a:pPr marL="228600" indent="-228600"/>
            <a:r>
              <a:rPr lang="es-AR"/>
              <a:t>Mínimo 91cm. para cables con mas de 5KVA </a:t>
            </a:r>
          </a:p>
          <a:p>
            <a:pPr marL="228600" indent="-228600"/>
            <a:r>
              <a:rPr lang="es-AR"/>
              <a:t>Luces fluorescentes y balastros (mínimo 12 centímetros). El ducto debe ir perpendicular a las luces fluorescentes y cables o ductos eléctricos.</a:t>
            </a:r>
          </a:p>
          <a:p>
            <a:pPr marL="228600" indent="-228600"/>
            <a:r>
              <a:rPr lang="es-AR"/>
              <a:t>Intercomunicadores (mínimo 12 cms.) </a:t>
            </a:r>
          </a:p>
          <a:p>
            <a:pPr marL="228600" indent="-228600"/>
            <a:r>
              <a:rPr lang="es-AR"/>
              <a:t>Equipo de soldadura </a:t>
            </a:r>
          </a:p>
          <a:p>
            <a:pPr marL="228600" indent="-228600"/>
            <a:r>
              <a:rPr lang="es-AR"/>
              <a:t>Aires acondicionados, ventiladores, calentadores (mínimo 1.2 metros). </a:t>
            </a:r>
          </a:p>
          <a:p>
            <a:pPr marL="228600" indent="-228600"/>
            <a:r>
              <a:rPr lang="es-AR"/>
              <a:t>Otras fuentes de interferencia electromagnética y de radio frecuencia. </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4C59211B-EBEC-4588-AB42-8875F3E1A757}" type="slidenum">
              <a:rPr lang="es-ES_tradnl" smtClean="0"/>
              <a:pPr/>
              <a:t>41</a:t>
            </a:fld>
            <a:endParaRPr lang="es-ES_tradnl"/>
          </a:p>
        </p:txBody>
      </p:sp>
      <p:sp>
        <p:nvSpPr>
          <p:cNvPr id="161795" name="Rectangle 2"/>
          <p:cNvSpPr>
            <a:spLocks noGrp="1" noRot="1" noChangeAspect="1" noChangeArrowheads="1" noTextEdit="1"/>
          </p:cNvSpPr>
          <p:nvPr>
            <p:ph type="sldImg"/>
          </p:nvPr>
        </p:nvSpPr>
        <p:spPr>
          <a:xfrm>
            <a:off x="1144588" y="685800"/>
            <a:ext cx="4572000" cy="3429000"/>
          </a:xfrm>
          <a:solidFill>
            <a:srgbClr val="FFFFFF"/>
          </a:solidFill>
          <a:ln/>
        </p:spPr>
      </p:sp>
      <p:sp>
        <p:nvSpPr>
          <p:cNvPr id="161796" name="Rectangle 3"/>
          <p:cNvSpPr>
            <a:spLocks noGrp="1" noChangeArrowheads="1"/>
          </p:cNvSpPr>
          <p:nvPr>
            <p:ph type="body" idx="1"/>
          </p:nvPr>
        </p:nvSpPr>
        <p:spPr>
          <a:solidFill>
            <a:srgbClr val="FFFFFF"/>
          </a:solidFill>
          <a:ln>
            <a:solidFill>
              <a:srgbClr val="000000"/>
            </a:solidFill>
          </a:ln>
        </p:spPr>
        <p:txBody>
          <a:bodyPr/>
          <a:lstStyle/>
          <a:p>
            <a:pPr marL="2057400" lvl="4" indent="-228600"/>
            <a:r>
              <a:rPr lang="es-AR" b="1"/>
              <a:t>Área de trabajo </a:t>
            </a:r>
          </a:p>
          <a:p>
            <a:pPr marL="228600" indent="-228600"/>
            <a:r>
              <a:rPr lang="es-AR"/>
              <a:t>El área de trabajo se extiende de la toma/conector de telecomunicaciones o el final del sistema de cableado horizontal, hasta el equipo de la estación y está fuera del alcance de la norma EIA/TIA 568. El equipo de la estación puede incluir, pero no se limita a, teléfonos, terminales de datos y computadoras.</a:t>
            </a:r>
            <a:endParaRPr lang="es-AR" b="1"/>
          </a:p>
          <a:p>
            <a:pPr marL="228600" indent="-228600"/>
            <a:r>
              <a:rPr lang="es-AR" b="1"/>
              <a:t>Se deben hacer ciertas consideraciones cuando se diseña el cableado de las áreas de trabajo: </a:t>
            </a:r>
            <a:endParaRPr lang="es-AR"/>
          </a:p>
          <a:p>
            <a:pPr marL="228600" indent="-228600"/>
            <a:r>
              <a:rPr lang="es-AR"/>
              <a:t>El cableado de las áreas de trabajo generalmente no es permanente y debe ser fácil de cambiar. </a:t>
            </a:r>
          </a:p>
          <a:p>
            <a:pPr marL="228600" indent="-228600"/>
            <a:r>
              <a:rPr lang="es-AR"/>
              <a:t>La longitud máxima del cable horizontal se ha especificado con el supuesto que el cable de parcheo empleado en el área</a:t>
            </a:r>
          </a:p>
          <a:p>
            <a:pPr marL="228600" indent="-228600"/>
            <a:r>
              <a:rPr lang="es-AR"/>
              <a:t>de trabajo tiene una longitud máxima de 3 m. </a:t>
            </a:r>
          </a:p>
          <a:p>
            <a:pPr marL="228600" indent="-228600"/>
            <a:r>
              <a:rPr lang="es-AR"/>
              <a:t>Comúnmente se emplean cordones con conectores idénticos en ambos extremos. </a:t>
            </a:r>
          </a:p>
          <a:p>
            <a:pPr marL="228600" indent="-228600"/>
            <a:r>
              <a:rPr lang="es-AR"/>
              <a:t>Cuando se requieran adaptaciones especificas a una aplicación en el área de trabajo, éstas deben ser externas a la</a:t>
            </a:r>
          </a:p>
          <a:p>
            <a:pPr marL="228600" indent="-228600"/>
            <a:r>
              <a:rPr lang="es-AR"/>
              <a:t>toma/conector de telecomunicaciones. </a:t>
            </a:r>
            <a:endParaRPr lang="es-AR" b="1"/>
          </a:p>
          <a:p>
            <a:pPr marL="228600" indent="-228600"/>
            <a:r>
              <a:rPr lang="es-AR" b="1"/>
              <a:t>Salidas de área de trabajo: </a:t>
            </a:r>
            <a:endParaRPr lang="es-AR"/>
          </a:p>
          <a:p>
            <a:pPr marL="228600" indent="-228600"/>
            <a:r>
              <a:rPr lang="es-AR"/>
              <a:t>Los ductos a las salidas de área de trabajo (work area outlet, WAO) deben prever la capacidad de manejar tres cables. Las salidas de área de trabajo deben contar con un mínimo de dos conectores. Uno de los conectores debe ser del tipo RJ-45 bajo el código de colores de cableado T568A (recomendado) o T568B. </a:t>
            </a:r>
          </a:p>
          <a:p>
            <a:pPr marL="228600" indent="-228600"/>
            <a:r>
              <a:rPr lang="es-AR"/>
              <a:t>Algunos equipos requieren componentes adicionales (tales como adaptadores RS-232) en la salida del área de trabajo. Estos componentes no deben instalarse como parte del cableado horizontal, deben instalarse externos a la salida del área de trabajo. Esto garantiza la utilización del sistema de cableado estructurado para otros usos. </a:t>
            </a:r>
            <a:endParaRPr lang="es-AR" b="1"/>
          </a:p>
          <a:p>
            <a:pPr marL="228600" indent="-228600"/>
            <a:r>
              <a:rPr lang="es-AR" b="1"/>
              <a:t>Adaptaciones comunes en el área de trabajo : </a:t>
            </a:r>
            <a:endParaRPr lang="es-AR"/>
          </a:p>
          <a:p>
            <a:pPr marL="228600" indent="-228600"/>
            <a:r>
              <a:rPr lang="es-AR"/>
              <a:t>Un cable especial para adaptar el conector del equipo (computadora, terminal, teléfono) al conector de la salida de  telecomunicaciones. </a:t>
            </a:r>
          </a:p>
          <a:p>
            <a:pPr marL="228600" indent="-228600"/>
            <a:r>
              <a:rPr lang="es-AR"/>
              <a:t>Un adaptador en "Y" para proporcionar dos servicios en un solo cable multipar (e.g. teléfono con dos extensiones).</a:t>
            </a:r>
          </a:p>
          <a:p>
            <a:pPr marL="228600" indent="-228600"/>
            <a:r>
              <a:rPr lang="es-AR"/>
              <a:t>Un adaptador pasivo (e.g. balun) utilizado para convertir del tipo de cable del equipo al tipo de cable del cableado horizontal. </a:t>
            </a:r>
          </a:p>
          <a:p>
            <a:pPr marL="228600" indent="-228600"/>
            <a:r>
              <a:rPr lang="es-AR"/>
              <a:t>Un adaptador activo para conectar dispositivos que utilicen diferentes esquemas de señalización (e.g. EIA 232 a EIA     422). </a:t>
            </a:r>
          </a:p>
          <a:p>
            <a:pPr marL="228600" indent="-228600"/>
            <a:r>
              <a:rPr lang="es-AR"/>
              <a:t>Un cable con pares transpuestos. </a:t>
            </a:r>
            <a:endParaRPr lang="es-AR" b="1"/>
          </a:p>
          <a:p>
            <a:pPr marL="228600" indent="-228600"/>
            <a:r>
              <a:rPr lang="es-AR" b="1"/>
              <a:t>Manejo del cable</a:t>
            </a:r>
            <a:endParaRPr lang="es-AR"/>
          </a:p>
          <a:p>
            <a:pPr marL="228600" indent="-228600"/>
            <a:r>
              <a:rPr lang="es-AR"/>
              <a:t>El destrenzado de pares individuales en los conectores y paneles de empate debe ser menor a 1.25 cm. para cables UTP categoría 5. El radio de doblado del cable no debe ser menor a cuatro veces el diámetro del cable. Para par trenzado de cuatro pares categoría 5 el radio mínimo de doblado es de 2.5 cm. </a:t>
            </a:r>
            <a:endParaRPr lang="es-AR" b="1"/>
          </a:p>
          <a:p>
            <a:pPr marL="228600" indent="-228600"/>
            <a:r>
              <a:rPr lang="es-AR" b="1"/>
              <a:t>Evitado de interferencia electromagnética: </a:t>
            </a:r>
            <a:endParaRPr lang="es-AR"/>
          </a:p>
          <a:p>
            <a:pPr marL="228600" indent="-228600"/>
            <a:r>
              <a:rPr lang="es-AR"/>
              <a:t>A la hora de establecer la ruta del cableado de los nodos es una consideración primordial evitar el paso del cable por los siguientes dispositivos: </a:t>
            </a:r>
          </a:p>
          <a:p>
            <a:pPr marL="228600" indent="-228600"/>
            <a:r>
              <a:rPr lang="es-AR"/>
              <a:t>Motores eléctricos grandes o transformadores (mínimo 1.2 metros). </a:t>
            </a:r>
          </a:p>
          <a:p>
            <a:pPr marL="228600" indent="-228600"/>
            <a:r>
              <a:rPr lang="es-AR"/>
              <a:t>Cables de corriente alterna </a:t>
            </a:r>
          </a:p>
          <a:p>
            <a:pPr marL="228600" indent="-228600"/>
            <a:r>
              <a:rPr lang="es-AR"/>
              <a:t>Mínimo 13 cm. para cables con 2KVA o menos </a:t>
            </a:r>
          </a:p>
          <a:p>
            <a:pPr marL="228600" indent="-228600"/>
            <a:r>
              <a:rPr lang="es-AR"/>
              <a:t>Mínimo 30 cm. para cables de 2KVA a 5KVA </a:t>
            </a:r>
          </a:p>
          <a:p>
            <a:pPr marL="228600" indent="-228600"/>
            <a:r>
              <a:rPr lang="es-AR"/>
              <a:t>Mínimo 91cm. para cables con mas de 5KVA </a:t>
            </a:r>
          </a:p>
          <a:p>
            <a:pPr marL="228600" indent="-228600"/>
            <a:r>
              <a:rPr lang="es-AR"/>
              <a:t>Luces fluorescentes y balastros (mínimo 12 centímetros). El ducto debe ir perpendicular a las luces fluorescentes y cables o ductos eléctricos.</a:t>
            </a:r>
          </a:p>
          <a:p>
            <a:pPr marL="228600" indent="-228600"/>
            <a:r>
              <a:rPr lang="es-AR"/>
              <a:t>Intercomunicadores (mínimo 12 cms.) </a:t>
            </a:r>
          </a:p>
          <a:p>
            <a:pPr marL="228600" indent="-228600"/>
            <a:r>
              <a:rPr lang="es-AR"/>
              <a:t>Equipo de soldadura </a:t>
            </a:r>
          </a:p>
          <a:p>
            <a:pPr marL="228600" indent="-228600"/>
            <a:r>
              <a:rPr lang="es-AR"/>
              <a:t>Aires acondicionados, ventiladores, calentadores (mínimo 1.2 metros). </a:t>
            </a:r>
          </a:p>
          <a:p>
            <a:pPr marL="228600" indent="-228600"/>
            <a:r>
              <a:rPr lang="es-AR"/>
              <a:t>Otras fuentes de interferencia electromagnética y de radio frecuencia. </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4C59211B-EBEC-4588-AB42-8875F3E1A757}" type="slidenum">
              <a:rPr lang="es-ES_tradnl" smtClean="0"/>
              <a:pPr/>
              <a:t>42</a:t>
            </a:fld>
            <a:endParaRPr lang="es-ES_tradnl"/>
          </a:p>
        </p:txBody>
      </p:sp>
      <p:sp>
        <p:nvSpPr>
          <p:cNvPr id="161795" name="Rectangle 2"/>
          <p:cNvSpPr>
            <a:spLocks noGrp="1" noRot="1" noChangeAspect="1" noChangeArrowheads="1" noTextEdit="1"/>
          </p:cNvSpPr>
          <p:nvPr>
            <p:ph type="sldImg"/>
          </p:nvPr>
        </p:nvSpPr>
        <p:spPr>
          <a:xfrm>
            <a:off x="1144588" y="685800"/>
            <a:ext cx="4572000" cy="3429000"/>
          </a:xfrm>
          <a:solidFill>
            <a:srgbClr val="FFFFFF"/>
          </a:solidFill>
          <a:ln/>
        </p:spPr>
      </p:sp>
      <p:sp>
        <p:nvSpPr>
          <p:cNvPr id="161796" name="Rectangle 3"/>
          <p:cNvSpPr>
            <a:spLocks noGrp="1" noChangeArrowheads="1"/>
          </p:cNvSpPr>
          <p:nvPr>
            <p:ph type="body" idx="1"/>
          </p:nvPr>
        </p:nvSpPr>
        <p:spPr>
          <a:solidFill>
            <a:srgbClr val="FFFFFF"/>
          </a:solidFill>
          <a:ln>
            <a:solidFill>
              <a:srgbClr val="000000"/>
            </a:solidFill>
          </a:ln>
        </p:spPr>
        <p:txBody>
          <a:bodyPr/>
          <a:lstStyle/>
          <a:p>
            <a:pPr marL="2057400" lvl="4" indent="-228600"/>
            <a:r>
              <a:rPr lang="es-AR" b="1"/>
              <a:t>Área de trabajo </a:t>
            </a:r>
          </a:p>
          <a:p>
            <a:pPr marL="228600" indent="-228600"/>
            <a:r>
              <a:rPr lang="es-AR"/>
              <a:t>El área de trabajo se extiende de la toma/conector de telecomunicaciones o el final del sistema de cableado horizontal, hasta el equipo de la estación y está fuera del alcance de la norma EIA/TIA 568. El equipo de la estación puede incluir, pero no se limita a, teléfonos, terminales de datos y computadoras.</a:t>
            </a:r>
            <a:endParaRPr lang="es-AR" b="1"/>
          </a:p>
          <a:p>
            <a:pPr marL="228600" indent="-228600"/>
            <a:r>
              <a:rPr lang="es-AR" b="1"/>
              <a:t>Se deben hacer ciertas consideraciones cuando se diseña el cableado de las áreas de trabajo: </a:t>
            </a:r>
            <a:endParaRPr lang="es-AR"/>
          </a:p>
          <a:p>
            <a:pPr marL="228600" indent="-228600"/>
            <a:r>
              <a:rPr lang="es-AR"/>
              <a:t>El cableado de las áreas de trabajo generalmente no es permanente y debe ser fácil de cambiar. </a:t>
            </a:r>
          </a:p>
          <a:p>
            <a:pPr marL="228600" indent="-228600"/>
            <a:r>
              <a:rPr lang="es-AR"/>
              <a:t>La longitud máxima del cable horizontal se ha especificado con el supuesto que el cable de parcheo empleado en el área</a:t>
            </a:r>
          </a:p>
          <a:p>
            <a:pPr marL="228600" indent="-228600"/>
            <a:r>
              <a:rPr lang="es-AR"/>
              <a:t>de trabajo tiene una longitud máxima de 3 m. </a:t>
            </a:r>
          </a:p>
          <a:p>
            <a:pPr marL="228600" indent="-228600"/>
            <a:r>
              <a:rPr lang="es-AR"/>
              <a:t>Comúnmente se emplean cordones con conectores idénticos en ambos extremos. </a:t>
            </a:r>
          </a:p>
          <a:p>
            <a:pPr marL="228600" indent="-228600"/>
            <a:r>
              <a:rPr lang="es-AR"/>
              <a:t>Cuando se requieran adaptaciones especificas a una aplicación en el área de trabajo, éstas deben ser externas a la</a:t>
            </a:r>
          </a:p>
          <a:p>
            <a:pPr marL="228600" indent="-228600"/>
            <a:r>
              <a:rPr lang="es-AR"/>
              <a:t>toma/conector de telecomunicaciones. </a:t>
            </a:r>
            <a:endParaRPr lang="es-AR" b="1"/>
          </a:p>
          <a:p>
            <a:pPr marL="228600" indent="-228600"/>
            <a:r>
              <a:rPr lang="es-AR" b="1"/>
              <a:t>Salidas de área de trabajo: </a:t>
            </a:r>
            <a:endParaRPr lang="es-AR"/>
          </a:p>
          <a:p>
            <a:pPr marL="228600" indent="-228600"/>
            <a:r>
              <a:rPr lang="es-AR"/>
              <a:t>Los ductos a las salidas de área de trabajo (work area outlet, WAO) deben prever la capacidad de manejar tres cables. Las salidas de área de trabajo deben contar con un mínimo de dos conectores. Uno de los conectores debe ser del tipo RJ-45 bajo el código de colores de cableado T568A (recomendado) o T568B. </a:t>
            </a:r>
          </a:p>
          <a:p>
            <a:pPr marL="228600" indent="-228600"/>
            <a:r>
              <a:rPr lang="es-AR"/>
              <a:t>Algunos equipos requieren componentes adicionales (tales como adaptadores RS-232) en la salida del área de trabajo. Estos componentes no deben instalarse como parte del cableado horizontal, deben instalarse externos a la salida del área de trabajo. Esto garantiza la utilización del sistema de cableado estructurado para otros usos. </a:t>
            </a:r>
            <a:endParaRPr lang="es-AR" b="1"/>
          </a:p>
          <a:p>
            <a:pPr marL="228600" indent="-228600"/>
            <a:r>
              <a:rPr lang="es-AR" b="1"/>
              <a:t>Adaptaciones comunes en el área de trabajo : </a:t>
            </a:r>
            <a:endParaRPr lang="es-AR"/>
          </a:p>
          <a:p>
            <a:pPr marL="228600" indent="-228600"/>
            <a:r>
              <a:rPr lang="es-AR"/>
              <a:t>Un cable especial para adaptar el conector del equipo (computadora, terminal, teléfono) al conector de la salida de  telecomunicaciones. </a:t>
            </a:r>
          </a:p>
          <a:p>
            <a:pPr marL="228600" indent="-228600"/>
            <a:r>
              <a:rPr lang="es-AR"/>
              <a:t>Un adaptador en "Y" para proporcionar dos servicios en un solo cable multipar (e.g. teléfono con dos extensiones).</a:t>
            </a:r>
          </a:p>
          <a:p>
            <a:pPr marL="228600" indent="-228600"/>
            <a:r>
              <a:rPr lang="es-AR"/>
              <a:t>Un adaptador pasivo (e.g. balun) utilizado para convertir del tipo de cable del equipo al tipo de cable del cableado horizontal. </a:t>
            </a:r>
          </a:p>
          <a:p>
            <a:pPr marL="228600" indent="-228600"/>
            <a:r>
              <a:rPr lang="es-AR"/>
              <a:t>Un adaptador activo para conectar dispositivos que utilicen diferentes esquemas de señalización (e.g. EIA 232 a EIA     422). </a:t>
            </a:r>
          </a:p>
          <a:p>
            <a:pPr marL="228600" indent="-228600"/>
            <a:r>
              <a:rPr lang="es-AR"/>
              <a:t>Un cable con pares transpuestos. </a:t>
            </a:r>
            <a:endParaRPr lang="es-AR" b="1"/>
          </a:p>
          <a:p>
            <a:pPr marL="228600" indent="-228600"/>
            <a:r>
              <a:rPr lang="es-AR" b="1"/>
              <a:t>Manejo del cable</a:t>
            </a:r>
            <a:endParaRPr lang="es-AR"/>
          </a:p>
          <a:p>
            <a:pPr marL="228600" indent="-228600"/>
            <a:r>
              <a:rPr lang="es-AR"/>
              <a:t>El destrenzado de pares individuales en los conectores y paneles de empate debe ser menor a 1.25 cm. para cables UTP categoría 5. El radio de doblado del cable no debe ser menor a cuatro veces el diámetro del cable. Para par trenzado de cuatro pares categoría 5 el radio mínimo de doblado es de 2.5 cm. </a:t>
            </a:r>
            <a:endParaRPr lang="es-AR" b="1"/>
          </a:p>
          <a:p>
            <a:pPr marL="228600" indent="-228600"/>
            <a:r>
              <a:rPr lang="es-AR" b="1"/>
              <a:t>Evitado de interferencia electromagnética: </a:t>
            </a:r>
            <a:endParaRPr lang="es-AR"/>
          </a:p>
          <a:p>
            <a:pPr marL="228600" indent="-228600"/>
            <a:r>
              <a:rPr lang="es-AR"/>
              <a:t>A la hora de establecer la ruta del cableado de los nodos es una consideración primordial evitar el paso del cable por los siguientes dispositivos: </a:t>
            </a:r>
          </a:p>
          <a:p>
            <a:pPr marL="228600" indent="-228600"/>
            <a:r>
              <a:rPr lang="es-AR"/>
              <a:t>Motores eléctricos grandes o transformadores (mínimo 1.2 metros). </a:t>
            </a:r>
          </a:p>
          <a:p>
            <a:pPr marL="228600" indent="-228600"/>
            <a:r>
              <a:rPr lang="es-AR"/>
              <a:t>Cables de corriente alterna </a:t>
            </a:r>
          </a:p>
          <a:p>
            <a:pPr marL="228600" indent="-228600"/>
            <a:r>
              <a:rPr lang="es-AR"/>
              <a:t>Mínimo 13 cm. para cables con 2KVA o menos </a:t>
            </a:r>
          </a:p>
          <a:p>
            <a:pPr marL="228600" indent="-228600"/>
            <a:r>
              <a:rPr lang="es-AR"/>
              <a:t>Mínimo 30 cm. para cables de 2KVA a 5KVA </a:t>
            </a:r>
          </a:p>
          <a:p>
            <a:pPr marL="228600" indent="-228600"/>
            <a:r>
              <a:rPr lang="es-AR"/>
              <a:t>Mínimo 91cm. para cables con mas de 5KVA </a:t>
            </a:r>
          </a:p>
          <a:p>
            <a:pPr marL="228600" indent="-228600"/>
            <a:r>
              <a:rPr lang="es-AR"/>
              <a:t>Luces fluorescentes y balastros (mínimo 12 centímetros). El ducto debe ir perpendicular a las luces fluorescentes y cables o ductos eléctricos.</a:t>
            </a:r>
          </a:p>
          <a:p>
            <a:pPr marL="228600" indent="-228600"/>
            <a:r>
              <a:rPr lang="es-AR"/>
              <a:t>Intercomunicadores (mínimo 12 cms.) </a:t>
            </a:r>
          </a:p>
          <a:p>
            <a:pPr marL="228600" indent="-228600"/>
            <a:r>
              <a:rPr lang="es-AR"/>
              <a:t>Equipo de soldadura </a:t>
            </a:r>
          </a:p>
          <a:p>
            <a:pPr marL="228600" indent="-228600"/>
            <a:r>
              <a:rPr lang="es-AR"/>
              <a:t>Aires acondicionados, ventiladores, calentadores (mínimo 1.2 metros). </a:t>
            </a:r>
          </a:p>
          <a:p>
            <a:pPr marL="228600" indent="-228600"/>
            <a:r>
              <a:rPr lang="es-AR"/>
              <a:t>Otras fuentes de interferencia electromagnética y de radio frecuencia. </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4C59211B-EBEC-4588-AB42-8875F3E1A757}" type="slidenum">
              <a:rPr lang="es-ES_tradnl" smtClean="0"/>
              <a:pPr/>
              <a:t>43</a:t>
            </a:fld>
            <a:endParaRPr lang="es-ES_tradnl"/>
          </a:p>
        </p:txBody>
      </p:sp>
      <p:sp>
        <p:nvSpPr>
          <p:cNvPr id="161795" name="Rectangle 2"/>
          <p:cNvSpPr>
            <a:spLocks noGrp="1" noRot="1" noChangeAspect="1" noChangeArrowheads="1" noTextEdit="1"/>
          </p:cNvSpPr>
          <p:nvPr>
            <p:ph type="sldImg"/>
          </p:nvPr>
        </p:nvSpPr>
        <p:spPr>
          <a:xfrm>
            <a:off x="1144588" y="685800"/>
            <a:ext cx="4572000" cy="3429000"/>
          </a:xfrm>
          <a:solidFill>
            <a:srgbClr val="FFFFFF"/>
          </a:solidFill>
          <a:ln/>
        </p:spPr>
      </p:sp>
      <p:sp>
        <p:nvSpPr>
          <p:cNvPr id="161796" name="Rectangle 3"/>
          <p:cNvSpPr>
            <a:spLocks noGrp="1" noChangeArrowheads="1"/>
          </p:cNvSpPr>
          <p:nvPr>
            <p:ph type="body" idx="1"/>
          </p:nvPr>
        </p:nvSpPr>
        <p:spPr>
          <a:solidFill>
            <a:srgbClr val="FFFFFF"/>
          </a:solidFill>
          <a:ln>
            <a:solidFill>
              <a:srgbClr val="000000"/>
            </a:solidFill>
          </a:ln>
        </p:spPr>
        <p:txBody>
          <a:bodyPr/>
          <a:lstStyle/>
          <a:p>
            <a:r>
              <a:rPr lang="es-ES" sz="1200" b="0" i="0" u="none" strike="noStrike" kern="1200" baseline="0" dirty="0">
                <a:solidFill>
                  <a:schemeClr val="tx1"/>
                </a:solidFill>
                <a:latin typeface="Times New Roman" pitchFamily="18" charset="0"/>
                <a:ea typeface="+mn-ea"/>
                <a:cs typeface="+mn-cs"/>
              </a:rPr>
              <a:t>La terminación y el empalme del cableado de fibra óptica requiere de equipo y capacitación especiales. La terminación incorrecta de los medios de fibra óptica produce una disminución de las distancias de señalización o una falla total de la transmisión. </a:t>
            </a:r>
          </a:p>
          <a:p>
            <a:r>
              <a:rPr lang="es-ES" sz="1200" b="0" i="0" u="none" strike="noStrike" kern="1200" baseline="0" dirty="0">
                <a:solidFill>
                  <a:schemeClr val="tx1"/>
                </a:solidFill>
                <a:latin typeface="Times New Roman" pitchFamily="18" charset="0"/>
                <a:ea typeface="+mn-ea"/>
                <a:cs typeface="+mn-cs"/>
              </a:rPr>
              <a:t>Tres tipos comunes de errores de empalme y terminación de fibra óptica son: </a:t>
            </a:r>
          </a:p>
          <a:p>
            <a:r>
              <a:rPr lang="es-ES" sz="1050" b="0" i="0" u="none" strike="noStrike" kern="1200" baseline="0" dirty="0">
                <a:solidFill>
                  <a:schemeClr val="tx1"/>
                </a:solidFill>
                <a:latin typeface="Times New Roman" pitchFamily="18" charset="0"/>
                <a:ea typeface="+mn-ea"/>
                <a:cs typeface="+mn-cs"/>
              </a:rPr>
              <a:t> </a:t>
            </a:r>
            <a:r>
              <a:rPr lang="es-ES" sz="1200" b="0" i="0" u="none" strike="noStrike" kern="1200" baseline="0" dirty="0">
                <a:solidFill>
                  <a:schemeClr val="tx1"/>
                </a:solidFill>
                <a:latin typeface="Times New Roman" pitchFamily="18" charset="0"/>
                <a:ea typeface="+mn-ea"/>
                <a:cs typeface="+mn-cs"/>
              </a:rPr>
              <a:t>Desalineación: los medios de fibra óptica no se alinean con precisión al unirlos. </a:t>
            </a:r>
          </a:p>
          <a:p>
            <a:r>
              <a:rPr lang="es-ES" sz="1050" b="0" i="0" u="none" strike="noStrike" kern="1200" baseline="0" dirty="0">
                <a:solidFill>
                  <a:schemeClr val="tx1"/>
                </a:solidFill>
                <a:latin typeface="Times New Roman" pitchFamily="18" charset="0"/>
                <a:ea typeface="+mn-ea"/>
                <a:cs typeface="+mn-cs"/>
              </a:rPr>
              <a:t> </a:t>
            </a:r>
            <a:r>
              <a:rPr lang="es-ES" sz="1200" b="0" i="0" u="none" strike="noStrike" kern="1200" baseline="0" dirty="0">
                <a:solidFill>
                  <a:schemeClr val="tx1"/>
                </a:solidFill>
                <a:latin typeface="Times New Roman" pitchFamily="18" charset="0"/>
                <a:ea typeface="+mn-ea"/>
                <a:cs typeface="+mn-cs"/>
              </a:rPr>
              <a:t>Separación de los extremos: no hay contacto completo de los medios en el empalme o la conexión. </a:t>
            </a:r>
          </a:p>
          <a:p>
            <a:r>
              <a:rPr lang="es-ES" sz="1050" b="0" i="0" u="none" strike="noStrike" kern="1200" baseline="0" dirty="0">
                <a:solidFill>
                  <a:schemeClr val="tx1"/>
                </a:solidFill>
                <a:latin typeface="Times New Roman" pitchFamily="18" charset="0"/>
                <a:ea typeface="+mn-ea"/>
                <a:cs typeface="+mn-cs"/>
              </a:rPr>
              <a:t> </a:t>
            </a:r>
            <a:r>
              <a:rPr lang="es-ES" sz="1200" b="0" i="0" u="none" strike="noStrike" kern="1200" baseline="0" dirty="0">
                <a:solidFill>
                  <a:schemeClr val="tx1"/>
                </a:solidFill>
                <a:latin typeface="Times New Roman" pitchFamily="18" charset="0"/>
                <a:ea typeface="+mn-ea"/>
                <a:cs typeface="+mn-cs"/>
              </a:rPr>
              <a:t>Acabado de los extremos: los extremos de los medios no se encuentran bien pulidos o puede verse suciedad en la terminación. </a:t>
            </a:r>
          </a:p>
          <a:p>
            <a:endParaRPr lang="es-ES" sz="1200" b="0" i="0" u="none" strike="noStrike" kern="1200" baseline="0" dirty="0">
              <a:solidFill>
                <a:schemeClr val="tx1"/>
              </a:solidFill>
              <a:latin typeface="Times New Roman" pitchFamily="18" charset="0"/>
              <a:ea typeface="+mn-ea"/>
              <a:cs typeface="+mn-cs"/>
            </a:endParaRPr>
          </a:p>
          <a:p>
            <a:r>
              <a:rPr lang="es-ES" sz="1200" b="0" i="0" u="none" strike="noStrike" kern="1200" baseline="0" dirty="0">
                <a:solidFill>
                  <a:schemeClr val="tx1"/>
                </a:solidFill>
                <a:latin typeface="Times New Roman" pitchFamily="18" charset="0"/>
                <a:ea typeface="+mn-ea"/>
                <a:cs typeface="+mn-cs"/>
              </a:rPr>
              <a:t>Se puede realizar una prueba de campo rápida y sencilla que consiste en iluminar un extremo de la fibra con una linterna potente mientras se observa el otro extremo. Si la luz es visible, entonces la fibra es capaz de transmitir luz. Si bien esta prueba no garantiza el funcionamiento de la fibra, es una forma rápida y económica de detectar una fibra deteriorada. </a:t>
            </a:r>
          </a:p>
          <a:p>
            <a:r>
              <a:rPr lang="es-ES" sz="1200" b="0" i="0" u="none" strike="noStrike" kern="1200" baseline="0" dirty="0">
                <a:solidFill>
                  <a:schemeClr val="tx1"/>
                </a:solidFill>
                <a:latin typeface="Times New Roman" pitchFamily="18" charset="0"/>
                <a:ea typeface="+mn-ea"/>
                <a:cs typeface="+mn-cs"/>
              </a:rPr>
              <a:t>Se recomienda utilizar un comprobador óptico como el que se muestra en la ilustración para probar los cables de fibra óptica. Se puede utilizar un </a:t>
            </a:r>
            <a:r>
              <a:rPr lang="es-ES" sz="1200" b="0" i="0" u="none" strike="noStrike" kern="1200" baseline="0" dirty="0" err="1">
                <a:solidFill>
                  <a:schemeClr val="tx1"/>
                </a:solidFill>
                <a:latin typeface="Times New Roman" pitchFamily="18" charset="0"/>
                <a:ea typeface="+mn-ea"/>
                <a:cs typeface="+mn-cs"/>
              </a:rPr>
              <a:t>reflectómetro</a:t>
            </a:r>
            <a:r>
              <a:rPr lang="es-ES" sz="1200" b="0" i="0" u="none" strike="noStrike" kern="1200" baseline="0" dirty="0">
                <a:solidFill>
                  <a:schemeClr val="tx1"/>
                </a:solidFill>
                <a:latin typeface="Times New Roman" pitchFamily="18" charset="0"/>
                <a:ea typeface="+mn-ea"/>
                <a:cs typeface="+mn-cs"/>
              </a:rPr>
              <a:t> óptico de dominio de tiempo (OTDR) para probar cada segmento del cable de fibra óptica. Este dispositivo introduce un impulso de luz de prueba en el cable y mide la </a:t>
            </a:r>
            <a:r>
              <a:rPr lang="es-ES" sz="1200" b="0" i="0" u="none" strike="noStrike" kern="1200" baseline="0" dirty="0" err="1">
                <a:solidFill>
                  <a:schemeClr val="tx1"/>
                </a:solidFill>
                <a:latin typeface="Times New Roman" pitchFamily="18" charset="0"/>
                <a:ea typeface="+mn-ea"/>
                <a:cs typeface="+mn-cs"/>
              </a:rPr>
              <a:t>retrodispersión</a:t>
            </a:r>
            <a:r>
              <a:rPr lang="es-ES" sz="1200" b="0" i="0" u="none" strike="noStrike" kern="1200" baseline="0" dirty="0">
                <a:solidFill>
                  <a:schemeClr val="tx1"/>
                </a:solidFill>
                <a:latin typeface="Times New Roman" pitchFamily="18" charset="0"/>
                <a:ea typeface="+mn-ea"/>
                <a:cs typeface="+mn-cs"/>
              </a:rPr>
              <a:t> y el reflejo de la luz detectados en función del tiempo. El OTDR calculará la distancia aproximada en la que se detectan estas fallas en toda la longitud del cable. </a:t>
            </a:r>
            <a:endParaRPr lang="es-AR" dirty="0"/>
          </a:p>
        </p:txBody>
      </p:sp>
    </p:spTree>
    <p:extLst>
      <p:ext uri="{BB962C8B-B14F-4D97-AF65-F5344CB8AC3E}">
        <p14:creationId xmlns:p14="http://schemas.microsoft.com/office/powerpoint/2010/main" val="39489431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4C59211B-EBEC-4588-AB42-8875F3E1A757}" type="slidenum">
              <a:rPr lang="es-ES_tradnl" smtClean="0"/>
              <a:pPr/>
              <a:t>44</a:t>
            </a:fld>
            <a:endParaRPr lang="es-ES_tradnl"/>
          </a:p>
        </p:txBody>
      </p:sp>
      <p:sp>
        <p:nvSpPr>
          <p:cNvPr id="161795" name="Rectangle 2"/>
          <p:cNvSpPr>
            <a:spLocks noGrp="1" noRot="1" noChangeAspect="1" noChangeArrowheads="1" noTextEdit="1"/>
          </p:cNvSpPr>
          <p:nvPr>
            <p:ph type="sldImg"/>
          </p:nvPr>
        </p:nvSpPr>
        <p:spPr>
          <a:xfrm>
            <a:off x="1144588" y="685800"/>
            <a:ext cx="4572000" cy="3429000"/>
          </a:xfrm>
          <a:solidFill>
            <a:srgbClr val="FFFFFF"/>
          </a:solidFill>
          <a:ln/>
        </p:spPr>
      </p:sp>
      <p:sp>
        <p:nvSpPr>
          <p:cNvPr id="161796" name="Rectangle 3"/>
          <p:cNvSpPr>
            <a:spLocks noGrp="1" noChangeArrowheads="1"/>
          </p:cNvSpPr>
          <p:nvPr>
            <p:ph type="body" idx="1"/>
          </p:nvPr>
        </p:nvSpPr>
        <p:spPr>
          <a:solidFill>
            <a:srgbClr val="FFFFFF"/>
          </a:solidFill>
          <a:ln>
            <a:solidFill>
              <a:srgbClr val="000000"/>
            </a:solidFill>
          </a:ln>
        </p:spPr>
        <p:txBody>
          <a:bodyPr/>
          <a:lstStyle/>
          <a:p>
            <a:r>
              <a:rPr lang="es-ES" sz="1200" b="0" i="0" u="none" strike="noStrike" kern="1200" baseline="0" dirty="0">
                <a:solidFill>
                  <a:schemeClr val="tx1"/>
                </a:solidFill>
                <a:latin typeface="Times New Roman" pitchFamily="18" charset="0"/>
                <a:ea typeface="+mn-ea"/>
                <a:cs typeface="+mn-cs"/>
              </a:rPr>
              <a:t>La terminación y el empalme del cableado de fibra óptica requiere de equipo y capacitación especiales. La terminación incorrecta de los medios de fibra óptica produce una disminución de las distancias de señalización o una falla total de la transmisión. </a:t>
            </a:r>
          </a:p>
          <a:p>
            <a:r>
              <a:rPr lang="es-ES" sz="1200" b="0" i="0" u="none" strike="noStrike" kern="1200" baseline="0" dirty="0">
                <a:solidFill>
                  <a:schemeClr val="tx1"/>
                </a:solidFill>
                <a:latin typeface="Times New Roman" pitchFamily="18" charset="0"/>
                <a:ea typeface="+mn-ea"/>
                <a:cs typeface="+mn-cs"/>
              </a:rPr>
              <a:t>Tres tipos comunes de errores de empalme y terminación de fibra óptica son: </a:t>
            </a:r>
          </a:p>
          <a:p>
            <a:r>
              <a:rPr lang="es-ES" sz="1050" b="0" i="0" u="none" strike="noStrike" kern="1200" baseline="0" dirty="0">
                <a:solidFill>
                  <a:schemeClr val="tx1"/>
                </a:solidFill>
                <a:latin typeface="Times New Roman" pitchFamily="18" charset="0"/>
                <a:ea typeface="+mn-ea"/>
                <a:cs typeface="+mn-cs"/>
              </a:rPr>
              <a:t> </a:t>
            </a:r>
            <a:r>
              <a:rPr lang="es-ES" sz="1200" b="0" i="0" u="none" strike="noStrike" kern="1200" baseline="0" dirty="0">
                <a:solidFill>
                  <a:schemeClr val="tx1"/>
                </a:solidFill>
                <a:latin typeface="Times New Roman" pitchFamily="18" charset="0"/>
                <a:ea typeface="+mn-ea"/>
                <a:cs typeface="+mn-cs"/>
              </a:rPr>
              <a:t>Desalineación: los medios de fibra óptica no se alinean con precisión al unirlos. </a:t>
            </a:r>
          </a:p>
          <a:p>
            <a:r>
              <a:rPr lang="es-ES" sz="1050" b="0" i="0" u="none" strike="noStrike" kern="1200" baseline="0" dirty="0">
                <a:solidFill>
                  <a:schemeClr val="tx1"/>
                </a:solidFill>
                <a:latin typeface="Times New Roman" pitchFamily="18" charset="0"/>
                <a:ea typeface="+mn-ea"/>
                <a:cs typeface="+mn-cs"/>
              </a:rPr>
              <a:t> </a:t>
            </a:r>
            <a:r>
              <a:rPr lang="es-ES" sz="1200" b="0" i="0" u="none" strike="noStrike" kern="1200" baseline="0" dirty="0">
                <a:solidFill>
                  <a:schemeClr val="tx1"/>
                </a:solidFill>
                <a:latin typeface="Times New Roman" pitchFamily="18" charset="0"/>
                <a:ea typeface="+mn-ea"/>
                <a:cs typeface="+mn-cs"/>
              </a:rPr>
              <a:t>Separación de los extremos: no hay contacto completo de los medios en el empalme o la conexión. </a:t>
            </a:r>
          </a:p>
          <a:p>
            <a:r>
              <a:rPr lang="es-ES" sz="1050" b="0" i="0" u="none" strike="noStrike" kern="1200" baseline="0" dirty="0">
                <a:solidFill>
                  <a:schemeClr val="tx1"/>
                </a:solidFill>
                <a:latin typeface="Times New Roman" pitchFamily="18" charset="0"/>
                <a:ea typeface="+mn-ea"/>
                <a:cs typeface="+mn-cs"/>
              </a:rPr>
              <a:t> </a:t>
            </a:r>
            <a:r>
              <a:rPr lang="es-ES" sz="1200" b="0" i="0" u="none" strike="noStrike" kern="1200" baseline="0" dirty="0">
                <a:solidFill>
                  <a:schemeClr val="tx1"/>
                </a:solidFill>
                <a:latin typeface="Times New Roman" pitchFamily="18" charset="0"/>
                <a:ea typeface="+mn-ea"/>
                <a:cs typeface="+mn-cs"/>
              </a:rPr>
              <a:t>Acabado de los extremos: los extremos de los medios no se encuentran bien pulidos o puede verse suciedad en la terminación. </a:t>
            </a:r>
          </a:p>
          <a:p>
            <a:endParaRPr lang="es-ES" sz="1200" b="0" i="0" u="none" strike="noStrike" kern="1200" baseline="0" dirty="0">
              <a:solidFill>
                <a:schemeClr val="tx1"/>
              </a:solidFill>
              <a:latin typeface="Times New Roman" pitchFamily="18" charset="0"/>
              <a:ea typeface="+mn-ea"/>
              <a:cs typeface="+mn-cs"/>
            </a:endParaRPr>
          </a:p>
          <a:p>
            <a:r>
              <a:rPr lang="es-ES" sz="1200" b="0" i="0" u="none" strike="noStrike" kern="1200" baseline="0" dirty="0">
                <a:solidFill>
                  <a:schemeClr val="tx1"/>
                </a:solidFill>
                <a:latin typeface="Times New Roman" pitchFamily="18" charset="0"/>
                <a:ea typeface="+mn-ea"/>
                <a:cs typeface="+mn-cs"/>
              </a:rPr>
              <a:t>Se puede realizar una prueba de campo rápida y sencilla que consiste en iluminar un extremo de la fibra con una linterna potente mientras se observa el otro extremo. Si la luz es visible, entonces la fibra es capaz de transmitir luz. Si bien esta prueba no garantiza el funcionamiento de la fibra, es una forma rápida y económica de detectar una fibra deteriorada. </a:t>
            </a:r>
          </a:p>
          <a:p>
            <a:r>
              <a:rPr lang="es-ES" sz="1200" b="0" i="0" u="none" strike="noStrike" kern="1200" baseline="0" dirty="0">
                <a:solidFill>
                  <a:schemeClr val="tx1"/>
                </a:solidFill>
                <a:latin typeface="Times New Roman" pitchFamily="18" charset="0"/>
                <a:ea typeface="+mn-ea"/>
                <a:cs typeface="+mn-cs"/>
              </a:rPr>
              <a:t>Se recomienda utilizar un comprobador óptico como el que se muestra en la ilustración para probar los cables de fibra óptica. Se puede utilizar un </a:t>
            </a:r>
            <a:r>
              <a:rPr lang="es-ES" sz="1200" b="0" i="0" u="none" strike="noStrike" kern="1200" baseline="0" dirty="0" err="1">
                <a:solidFill>
                  <a:schemeClr val="tx1"/>
                </a:solidFill>
                <a:latin typeface="Times New Roman" pitchFamily="18" charset="0"/>
                <a:ea typeface="+mn-ea"/>
                <a:cs typeface="+mn-cs"/>
              </a:rPr>
              <a:t>reflectómetro</a:t>
            </a:r>
            <a:r>
              <a:rPr lang="es-ES" sz="1200" b="0" i="0" u="none" strike="noStrike" kern="1200" baseline="0" dirty="0">
                <a:solidFill>
                  <a:schemeClr val="tx1"/>
                </a:solidFill>
                <a:latin typeface="Times New Roman" pitchFamily="18" charset="0"/>
                <a:ea typeface="+mn-ea"/>
                <a:cs typeface="+mn-cs"/>
              </a:rPr>
              <a:t> óptico de dominio de tiempo (OTDR) para probar cada segmento del cable de fibra óptica. Este dispositivo introduce un impulso de luz de prueba en el cable y mide la </a:t>
            </a:r>
            <a:r>
              <a:rPr lang="es-ES" sz="1200" b="0" i="0" u="none" strike="noStrike" kern="1200" baseline="0" dirty="0" err="1">
                <a:solidFill>
                  <a:schemeClr val="tx1"/>
                </a:solidFill>
                <a:latin typeface="Times New Roman" pitchFamily="18" charset="0"/>
                <a:ea typeface="+mn-ea"/>
                <a:cs typeface="+mn-cs"/>
              </a:rPr>
              <a:t>retrodispersión</a:t>
            </a:r>
            <a:r>
              <a:rPr lang="es-ES" sz="1200" b="0" i="0" u="none" strike="noStrike" kern="1200" baseline="0" dirty="0">
                <a:solidFill>
                  <a:schemeClr val="tx1"/>
                </a:solidFill>
                <a:latin typeface="Times New Roman" pitchFamily="18" charset="0"/>
                <a:ea typeface="+mn-ea"/>
                <a:cs typeface="+mn-cs"/>
              </a:rPr>
              <a:t> y el reflejo de la luz detectados en función del tiempo. El OTDR calculará la distancia aproximada en la que se detectan estas fallas en toda la longitud del cable. </a:t>
            </a:r>
            <a:endParaRPr lang="es-AR" dirty="0"/>
          </a:p>
        </p:txBody>
      </p:sp>
    </p:spTree>
    <p:extLst>
      <p:ext uri="{BB962C8B-B14F-4D97-AF65-F5344CB8AC3E}">
        <p14:creationId xmlns:p14="http://schemas.microsoft.com/office/powerpoint/2010/main" val="40129984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p>
            <a:fld id="{62D2E1F4-F80D-42D0-A901-3342AB0C3A12}" type="slidenum">
              <a:rPr lang="es-ES_tradnl" smtClean="0"/>
              <a:pPr/>
              <a:t>45</a:t>
            </a:fld>
            <a:endParaRPr lang="es-ES_tradnl"/>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p:spPr>
        <p:txBody>
          <a:bodyPr/>
          <a:lstStyle/>
          <a:p>
            <a:pPr marL="1143000" lvl="2" indent="-228600"/>
            <a:r>
              <a:rPr lang="es-AR" b="1"/>
              <a:t>Sistema de puesta a tierra y puenteado</a:t>
            </a:r>
          </a:p>
          <a:p>
            <a:pPr marL="228600" indent="-228600"/>
            <a:r>
              <a:rPr lang="es-AR"/>
              <a:t>El sistema de puesta  a tierra y puenteo establecido en estándar  ANSI/TIA/EIA-607 es un componente importante de cualquier sistema de cableado estructurado moderno. El gabinete deberá disponer de una toma de tierra, conectada a la tierra general de la instalación eléctrica, para efectuar las conexiones de todo equipamiento. El conducto de tierra no siempre se halla indicado en planos y puede ser único para ramales o circuitos que pasen por las mismas cajas, conductos ó bandejas. </a:t>
            </a:r>
          </a:p>
          <a:p>
            <a:pPr marL="228600" indent="-228600"/>
            <a:r>
              <a:rPr lang="es-AR"/>
              <a:t>Los cables de tierra de seguridad serán puestos a tierra en el subsuelo. Se instalará una puesta de tierra para uso exclusivo de la red eléctrica. Se deberá instalar una jabalina de cobre, tipo Coperweld para obtener una puesta a tierra menor a 0.5 ohm. Todas las salidas eléctricas para computadoras deben ser polarizadas y llevadas a una tierra común, todos los equipos de comunicaciones y computadoras deben de estar conectados a fuentes de poder ininterrumpibles (UPS) para evitar perdidas de información, todos los componentes metálicos tanto de la estructura como del mismo cableado deben ser debidamente llevados a tierra para evitar descargas por acumulación de estática.</a:t>
            </a:r>
            <a:endParaRPr lang="es-E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p>
            <a:fld id="{BF8A84D9-11FE-47AC-A6EC-79F2FDB3C584}" type="slidenum">
              <a:rPr lang="es-ES_tradnl" smtClean="0"/>
              <a:pPr/>
              <a:t>46</a:t>
            </a:fld>
            <a:endParaRPr lang="es-ES_tradnl"/>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a:ln/>
        </p:spPr>
        <p:txBody>
          <a:bodyPr/>
          <a:lstStyle/>
          <a:p>
            <a:pPr marL="1143000" lvl="2" indent="-228600"/>
            <a:r>
              <a:rPr lang="es-AR" b="1"/>
              <a:t>Sistema de puesta a tierra y puenteado</a:t>
            </a:r>
          </a:p>
          <a:p>
            <a:pPr marL="228600" indent="-228600"/>
            <a:r>
              <a:rPr lang="es-AR"/>
              <a:t>El sistema de puesta  a tierra y puenteo establecido en estándar  ANSI/TIA/EIA-607 es un componente importante de cualquier sistema de cableado estructurado moderno. El gabinete deberá disponer de una toma de tierra, conectada a la tierra general de la instalación eléctrica, para efectuar las conexiones de todo equipamiento. El conducto de tierra no siempre se halla indicado en planos y puede ser único para ramales o circuitos que pasen por las mismas cajas, conductos ó bandejas. </a:t>
            </a:r>
          </a:p>
          <a:p>
            <a:pPr marL="228600" indent="-228600"/>
            <a:r>
              <a:rPr lang="es-AR"/>
              <a:t>Los cables de tierra de seguridad serán puestos a tierra en el subsuelo. Se instalará una puesta de tierra para uso exclusivo de la red eléctrica. Se deberá instalar una jabalina de cobre, tipo Coperweld para obtener una puesta a tierra menor a 0.5 ohm. Todas las salidas eléctricas para computadoras deben ser polarizadas y llevadas a una tierra común, todos los equipos de comunicaciones y computadoras deben de estar conectados a fuentes de poder ininterrumpibles (UPS) para evitar perdidas de información, todos los componentes metálicos tanto de la estructura como del mismo cableado deben ser debidamente llevados a tierra para evitar descargas por acumulación de estática.</a:t>
            </a:r>
            <a:endParaRPr lang="es-E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p:spPr>
        <p:txBody>
          <a:bodyPr/>
          <a:lstStyle/>
          <a:p>
            <a:fld id="{539AEBEF-C82A-4A28-A35E-60D208D5D78A}" type="slidenum">
              <a:rPr lang="es-ES_tradnl" smtClean="0"/>
              <a:pPr/>
              <a:t>47</a:t>
            </a:fld>
            <a:endParaRPr lang="es-ES_tradnl"/>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noFill/>
          <a:ln/>
        </p:spPr>
        <p:txBody>
          <a:bodyPr/>
          <a:lstStyle/>
          <a:p>
            <a:pPr marL="2057400" lvl="4" indent="-228600"/>
            <a:r>
              <a:rPr lang="es-ES" b="1"/>
              <a:t>Administración del sistema de cableado</a:t>
            </a:r>
            <a:endParaRPr lang="es-AR" b="1"/>
          </a:p>
          <a:p>
            <a:pPr marL="2057400" lvl="4" indent="-228600"/>
            <a:r>
              <a:rPr lang="es-ES" b="1"/>
              <a:t>La administración del sistema de cableado incluye la documentación de los cables, terminaciones de los mismos, cruzadas, paneles de “patcheo”, armarios de telecomunicaciones y otros espacios ocupados por los sistemas de telecomunicaciones.</a:t>
            </a:r>
          </a:p>
          <a:p>
            <a:pPr marL="1143000" lvl="2" indent="-228600"/>
            <a:r>
              <a:rPr lang="es-ES" b="1"/>
              <a:t>La documentación es un componente de la máxima importancia para la operación y el mantenimiento de los sistemas de telecomunicaciones. Dicha documentación puede ser totalmente sobre papel, pero hoy en día resulta mucho más aconsejable la utilización de sistemas basados en computadoras. Resulta importante poder disponer, en todo momento, de la documentación actualizada, y fácilmente actualizable, dada la gran variabilidad de las instalaciones debido a mudanzas, incorporación de nuevos servicios, expansión de los existentes, etc.</a:t>
            </a:r>
          </a:p>
          <a:p>
            <a:pPr marL="1143000" lvl="2" indent="-228600"/>
            <a:r>
              <a:rPr lang="es-ES" b="1"/>
              <a:t>La norma TIA/EIA 606 proporciona una guía que puede ser de utilidad para la ejecución de la administración de los sistemas de cableado. Los principales fabricantes de equipamiento para cableado disponen también de software específico para administración.</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p:spPr>
        <p:txBody>
          <a:bodyPr/>
          <a:lstStyle/>
          <a:p>
            <a:fld id="{CAE851F0-EA0A-4A6D-B2EA-71537F0AB0A1}" type="slidenum">
              <a:rPr lang="es-ES_tradnl" smtClean="0"/>
              <a:pPr/>
              <a:t>49</a:t>
            </a:fld>
            <a:endParaRPr lang="es-ES_tradnl"/>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p:spPr>
        <p:txBody>
          <a:bodyPr/>
          <a:lstStyle/>
          <a:p>
            <a:fld id="{ADCDEA14-DD61-4D6D-A2D6-EA6720C0E615}" type="slidenum">
              <a:rPr lang="es-ES_tradnl" smtClean="0"/>
              <a:pPr/>
              <a:t>50</a:t>
            </a:fld>
            <a:endParaRPr lang="es-ES_tradnl"/>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ADF2E6FC-2168-42D8-9C0C-7FCDB299A715}" type="slidenum">
              <a:rPr lang="es-ES_tradnl" smtClean="0"/>
              <a:pPr/>
              <a:t>5</a:t>
            </a:fld>
            <a:endParaRPr lang="es-ES_tradnl"/>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p>
            <a:fld id="{1986DAA5-2E1D-4DA4-9D21-09840E8ABA28}" type="slidenum">
              <a:rPr lang="es-ES_tradnl" smtClean="0"/>
              <a:pPr/>
              <a:t>51</a:t>
            </a:fld>
            <a:endParaRPr lang="es-ES_tradnl"/>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txBox="1">
            <a:spLocks noGrp="1" noChangeArrowheads="1"/>
          </p:cNvSpPr>
          <p:nvPr/>
        </p:nvSpPr>
        <p:spPr bwMode="auto">
          <a:xfrm>
            <a:off x="3886200" y="8576707"/>
            <a:ext cx="2971800" cy="451406"/>
          </a:xfrm>
          <a:prstGeom prst="rect">
            <a:avLst/>
          </a:prstGeom>
          <a:noFill/>
          <a:ln w="9525">
            <a:noFill/>
            <a:miter lim="800000"/>
            <a:headEnd/>
            <a:tailEnd/>
          </a:ln>
        </p:spPr>
        <p:txBody>
          <a:bodyPr anchor="b"/>
          <a:lstStyle/>
          <a:p>
            <a:pPr algn="r"/>
            <a:fld id="{F045B4FC-1991-478C-8267-F79FED7529B8}" type="slidenum">
              <a:rPr lang="es-ES_tradnl" sz="1200"/>
              <a:pPr algn="r"/>
              <a:t>52</a:t>
            </a:fld>
            <a:endParaRPr lang="es-ES_tradnl" sz="1200"/>
          </a:p>
        </p:txBody>
      </p:sp>
      <p:sp>
        <p:nvSpPr>
          <p:cNvPr id="198659" name="Rectangle 2"/>
          <p:cNvSpPr>
            <a:spLocks noGrp="1" noRot="1" noChangeAspect="1" noChangeArrowheads="1" noTextEdit="1"/>
          </p:cNvSpPr>
          <p:nvPr>
            <p:ph type="sldImg"/>
          </p:nvPr>
        </p:nvSpPr>
        <p:spPr>
          <a:ln/>
        </p:spPr>
      </p:sp>
      <p:sp>
        <p:nvSpPr>
          <p:cNvPr id="198660" name="Rectangle 3"/>
          <p:cNvSpPr>
            <a:spLocks noGrp="1" noChangeArrowheads="1"/>
          </p:cNvSpPr>
          <p:nvPr>
            <p:ph type="body" idx="1"/>
          </p:nvPr>
        </p:nvSpPr>
        <p:spPr>
          <a:noFill/>
          <a:ln/>
        </p:spPr>
        <p:txBody>
          <a:bodyPr/>
          <a:lstStyle/>
          <a:p>
            <a:r>
              <a:rPr lang="es-ES" sz="1200" b="0" i="0" kern="1200" dirty="0" err="1">
                <a:solidFill>
                  <a:schemeClr val="tx1"/>
                </a:solidFill>
                <a:effectLst/>
                <a:latin typeface="Times New Roman" pitchFamily="18" charset="0"/>
                <a:ea typeface="+mn-ea"/>
                <a:cs typeface="+mn-cs"/>
              </a:rPr>
              <a:t>Patch</a:t>
            </a:r>
            <a:r>
              <a:rPr lang="es-ES" sz="1200" b="0" i="0" kern="1200" dirty="0">
                <a:solidFill>
                  <a:schemeClr val="tx1"/>
                </a:solidFill>
                <a:effectLst/>
                <a:latin typeface="Times New Roman" pitchFamily="18" charset="0"/>
                <a:ea typeface="+mn-ea"/>
                <a:cs typeface="+mn-cs"/>
              </a:rPr>
              <a:t> Panel son utilizados en algún punto de una red informática donde todos los cables de red terminan. Se puede definir como paneles donde se ubican los puertos de una red, normalmente localizados en un bastidor o rack de telecomunicaciones.</a:t>
            </a:r>
            <a:endParaRPr lang="es-ES" dirty="0"/>
          </a:p>
        </p:txBody>
      </p:sp>
    </p:spTree>
    <p:extLst>
      <p:ext uri="{BB962C8B-B14F-4D97-AF65-F5344CB8AC3E}">
        <p14:creationId xmlns:p14="http://schemas.microsoft.com/office/powerpoint/2010/main" val="22866641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p>
            <a:fld id="{83BD49F5-FE67-4150-9CC0-96C51CE89075}" type="slidenum">
              <a:rPr lang="es-ES_tradnl" smtClean="0"/>
              <a:pPr/>
              <a:t>53</a:t>
            </a:fld>
            <a:endParaRPr lang="es-ES_tradnl"/>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AF8B7089-97B3-4AAE-8CF1-78DAE4723F46}" type="slidenum">
              <a:rPr lang="es-ES_tradnl" smtClean="0"/>
              <a:pPr/>
              <a:t>54</a:t>
            </a:fld>
            <a:endParaRPr lang="es-ES_tradnl"/>
          </a:p>
        </p:txBody>
      </p:sp>
      <p:sp>
        <p:nvSpPr>
          <p:cNvPr id="169987" name="Rectangle 2"/>
          <p:cNvSpPr>
            <a:spLocks noGrp="1" noRot="1" noChangeAspect="1" noChangeArrowheads="1" noTextEdit="1"/>
          </p:cNvSpPr>
          <p:nvPr>
            <p:ph type="sldImg"/>
          </p:nvPr>
        </p:nvSpPr>
        <p:spPr>
          <a:ln/>
        </p:spPr>
      </p:sp>
      <p:sp>
        <p:nvSpPr>
          <p:cNvPr id="16998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p>
            <a:fld id="{DCF67596-4FD3-4BF0-B07E-3942C0D52E94}" type="slidenum">
              <a:rPr lang="es-ES_tradnl" smtClean="0"/>
              <a:pPr/>
              <a:t>57</a:t>
            </a:fld>
            <a:endParaRPr lang="es-ES_tradnl"/>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3E0CF706-78F7-46A5-AEE2-C20EE33A16E3}" type="slidenum">
              <a:rPr lang="es-ES_tradnl" smtClean="0"/>
              <a:pPr/>
              <a:t>58</a:t>
            </a:fld>
            <a:endParaRPr lang="es-ES_tradnl"/>
          </a:p>
        </p:txBody>
      </p:sp>
      <p:sp>
        <p:nvSpPr>
          <p:cNvPr id="172035" name="Rectangle 2"/>
          <p:cNvSpPr>
            <a:spLocks noGrp="1" noRot="1" noChangeAspect="1" noChangeArrowheads="1" noTextEdit="1"/>
          </p:cNvSpPr>
          <p:nvPr>
            <p:ph type="sldImg"/>
          </p:nvPr>
        </p:nvSpPr>
        <p:spPr>
          <a:ln/>
        </p:spPr>
      </p:sp>
      <p:sp>
        <p:nvSpPr>
          <p:cNvPr id="17203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95FCB60F-765E-40D1-8788-80E56A612E42}" type="slidenum">
              <a:rPr lang="es-ES_tradnl" smtClean="0"/>
              <a:pPr/>
              <a:t>59</a:t>
            </a:fld>
            <a:endParaRPr lang="es-ES_tradnl"/>
          </a:p>
        </p:txBody>
      </p:sp>
    </p:spTree>
    <p:extLst>
      <p:ext uri="{BB962C8B-B14F-4D97-AF65-F5344CB8AC3E}">
        <p14:creationId xmlns:p14="http://schemas.microsoft.com/office/powerpoint/2010/main" val="893053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5824C5ED-63F4-4DA0-B13C-07989F04873E}" type="slidenum">
              <a:rPr lang="es-ES_tradnl" smtClean="0"/>
              <a:pPr/>
              <a:t>6</a:t>
            </a:fld>
            <a:endParaRPr lang="es-ES_tradnl"/>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p>
            <a:fld id="{9FA0D77B-DBD2-49EA-B576-30CF30093B8C}" type="slidenum">
              <a:rPr lang="es-ES_tradnl" smtClean="0"/>
              <a:pPr/>
              <a:t>7</a:t>
            </a:fld>
            <a:endParaRPr lang="es-ES_tradnl"/>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BB747EE0-3148-4347-B2FC-F936BA5A7199}" type="slidenum">
              <a:rPr lang="es-ES_tradnl" smtClean="0"/>
              <a:pPr/>
              <a:t>8</a:t>
            </a:fld>
            <a:endParaRPr lang="es-ES_tradnl"/>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3D9B7D87-2052-4148-B26C-615479CA8E0A}" type="slidenum">
              <a:rPr lang="es-ES_tradnl" smtClean="0"/>
              <a:pPr/>
              <a:t>9</a:t>
            </a:fld>
            <a:endParaRPr lang="es-ES_tradnl"/>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p:spPr>
        <p:txBody>
          <a:bodyPr/>
          <a:lstStyle/>
          <a:p>
            <a:endParaRPr lang="es-E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4" name="Rectangle 2"/>
          <p:cNvSpPr>
            <a:spLocks noChangeArrowheads="1"/>
          </p:cNvSpPr>
          <p:nvPr/>
        </p:nvSpPr>
        <p:spPr bwMode="invGray">
          <a:xfrm>
            <a:off x="8809038" y="0"/>
            <a:ext cx="334962" cy="6858000"/>
          </a:xfrm>
          <a:prstGeom prst="rect">
            <a:avLst/>
          </a:prstGeom>
          <a:gradFill rotWithShape="0">
            <a:gsLst>
              <a:gs pos="0">
                <a:schemeClr val="accent2"/>
              </a:gs>
              <a:gs pos="50000">
                <a:schemeClr val="hlink"/>
              </a:gs>
              <a:gs pos="100000">
                <a:schemeClr val="accent2"/>
              </a:gs>
            </a:gsLst>
            <a:lin ang="0" scaled="1"/>
          </a:gradFill>
          <a:ln w="9525">
            <a:noFill/>
            <a:miter lim="800000"/>
            <a:headEnd/>
            <a:tailEnd/>
          </a:ln>
        </p:spPr>
        <p:txBody>
          <a:bodyPr wrap="none" anchor="ctr"/>
          <a:lstStyle/>
          <a:p>
            <a:pPr>
              <a:defRPr/>
            </a:pPr>
            <a:endParaRPr lang="es-ES"/>
          </a:p>
        </p:txBody>
      </p:sp>
      <p:sp>
        <p:nvSpPr>
          <p:cNvPr id="5" name="Freeform 3"/>
          <p:cNvSpPr>
            <a:spLocks/>
          </p:cNvSpPr>
          <p:nvPr/>
        </p:nvSpPr>
        <p:spPr bwMode="white">
          <a:xfrm>
            <a:off x="-9525" y="4489450"/>
            <a:ext cx="5754688" cy="2368550"/>
          </a:xfrm>
          <a:custGeom>
            <a:avLst/>
            <a:gdLst/>
            <a:ahLst/>
            <a:cxnLst>
              <a:cxn ang="0">
                <a:pos x="0" y="1491"/>
              </a:cxn>
              <a:cxn ang="0">
                <a:pos x="0" y="0"/>
              </a:cxn>
              <a:cxn ang="0">
                <a:pos x="171" y="3"/>
              </a:cxn>
              <a:cxn ang="0">
                <a:pos x="355" y="9"/>
              </a:cxn>
              <a:cxn ang="0">
                <a:pos x="499" y="21"/>
              </a:cxn>
              <a:cxn ang="0">
                <a:pos x="650" y="36"/>
              </a:cxn>
              <a:cxn ang="0">
                <a:pos x="809" y="54"/>
              </a:cxn>
              <a:cxn ang="0">
                <a:pos x="957" y="78"/>
              </a:cxn>
              <a:cxn ang="0">
                <a:pos x="1119" y="105"/>
              </a:cxn>
              <a:cxn ang="0">
                <a:pos x="1261" y="133"/>
              </a:cxn>
              <a:cxn ang="0">
                <a:pos x="1441" y="175"/>
              </a:cxn>
              <a:cxn ang="0">
                <a:pos x="1598" y="217"/>
              </a:cxn>
              <a:cxn ang="0">
                <a:pos x="1763" y="269"/>
              </a:cxn>
              <a:cxn ang="0">
                <a:pos x="1887" y="308"/>
              </a:cxn>
              <a:cxn ang="0">
                <a:pos x="2085" y="384"/>
              </a:cxn>
              <a:cxn ang="0">
                <a:pos x="2230" y="444"/>
              </a:cxn>
              <a:cxn ang="0">
                <a:pos x="2456" y="547"/>
              </a:cxn>
              <a:cxn ang="0">
                <a:pos x="2666" y="662"/>
              </a:cxn>
              <a:cxn ang="0">
                <a:pos x="2859" y="786"/>
              </a:cxn>
              <a:cxn ang="0">
                <a:pos x="3046" y="920"/>
              </a:cxn>
              <a:cxn ang="0">
                <a:pos x="3193" y="1038"/>
              </a:cxn>
              <a:cxn ang="0">
                <a:pos x="3332" y="1168"/>
              </a:cxn>
              <a:cxn ang="0">
                <a:pos x="3440" y="1280"/>
              </a:cxn>
              <a:cxn ang="0">
                <a:pos x="3524" y="1380"/>
              </a:cxn>
              <a:cxn ang="0">
                <a:pos x="3624" y="1491"/>
              </a:cxn>
              <a:cxn ang="0">
                <a:pos x="3608" y="1491"/>
              </a:cxn>
              <a:cxn ang="0">
                <a:pos x="0" y="1491"/>
              </a:cxn>
            </a:cxnLst>
            <a:rect l="0" t="0" r="r" b="b"/>
            <a:pathLst>
              <a:path w="3625" h="1492">
                <a:moveTo>
                  <a:pt x="0" y="1491"/>
                </a:moveTo>
                <a:lnTo>
                  <a:pt x="0" y="0"/>
                </a:lnTo>
                <a:lnTo>
                  <a:pt x="171" y="3"/>
                </a:lnTo>
                <a:lnTo>
                  <a:pt x="355" y="9"/>
                </a:lnTo>
                <a:lnTo>
                  <a:pt x="499" y="21"/>
                </a:lnTo>
                <a:lnTo>
                  <a:pt x="650" y="36"/>
                </a:lnTo>
                <a:lnTo>
                  <a:pt x="809" y="54"/>
                </a:lnTo>
                <a:lnTo>
                  <a:pt x="957" y="78"/>
                </a:lnTo>
                <a:lnTo>
                  <a:pt x="1119" y="105"/>
                </a:lnTo>
                <a:lnTo>
                  <a:pt x="1261" y="133"/>
                </a:lnTo>
                <a:lnTo>
                  <a:pt x="1441" y="175"/>
                </a:lnTo>
                <a:lnTo>
                  <a:pt x="1598" y="217"/>
                </a:lnTo>
                <a:lnTo>
                  <a:pt x="1763" y="269"/>
                </a:lnTo>
                <a:lnTo>
                  <a:pt x="1887" y="308"/>
                </a:lnTo>
                <a:lnTo>
                  <a:pt x="2085" y="384"/>
                </a:lnTo>
                <a:lnTo>
                  <a:pt x="2230" y="444"/>
                </a:lnTo>
                <a:lnTo>
                  <a:pt x="2456" y="547"/>
                </a:lnTo>
                <a:lnTo>
                  <a:pt x="2666" y="662"/>
                </a:lnTo>
                <a:lnTo>
                  <a:pt x="2859" y="786"/>
                </a:lnTo>
                <a:lnTo>
                  <a:pt x="3046" y="920"/>
                </a:lnTo>
                <a:lnTo>
                  <a:pt x="3193" y="1038"/>
                </a:lnTo>
                <a:lnTo>
                  <a:pt x="3332" y="1168"/>
                </a:lnTo>
                <a:lnTo>
                  <a:pt x="3440" y="1280"/>
                </a:lnTo>
                <a:lnTo>
                  <a:pt x="3524" y="1380"/>
                </a:lnTo>
                <a:lnTo>
                  <a:pt x="3624" y="1491"/>
                </a:lnTo>
                <a:lnTo>
                  <a:pt x="3608" y="1491"/>
                </a:lnTo>
                <a:lnTo>
                  <a:pt x="0" y="1491"/>
                </a:lnTo>
              </a:path>
            </a:pathLst>
          </a:custGeom>
          <a:gradFill rotWithShape="0">
            <a:gsLst>
              <a:gs pos="0">
                <a:schemeClr val="bg2"/>
              </a:gs>
              <a:gs pos="100000">
                <a:schemeClr val="bg1"/>
              </a:gs>
            </a:gsLst>
            <a:lin ang="5400000" scaled="1"/>
          </a:gradFill>
          <a:ln w="9525" cap="flat" cmpd="sng">
            <a:noFill/>
            <a:prstDash val="solid"/>
            <a:miter lim="800000"/>
            <a:headEnd type="none" w="sm" len="sm"/>
            <a:tailEnd type="none" w="sm" len="sm"/>
          </a:ln>
          <a:effectLst/>
        </p:spPr>
        <p:txBody>
          <a:bodyPr wrap="none" anchor="ctr"/>
          <a:lstStyle/>
          <a:p>
            <a:pPr>
              <a:defRPr/>
            </a:pPr>
            <a:endParaRPr lang="es-ES"/>
          </a:p>
        </p:txBody>
      </p:sp>
      <p:sp>
        <p:nvSpPr>
          <p:cNvPr id="6" name="Freeform 4"/>
          <p:cNvSpPr>
            <a:spLocks/>
          </p:cNvSpPr>
          <p:nvPr/>
        </p:nvSpPr>
        <p:spPr bwMode="white">
          <a:xfrm>
            <a:off x="0" y="3817938"/>
            <a:ext cx="8164513" cy="3019425"/>
          </a:xfrm>
          <a:custGeom>
            <a:avLst/>
            <a:gdLst/>
            <a:ahLst/>
            <a:cxnLst>
              <a:cxn ang="0">
                <a:pos x="2718" y="405"/>
              </a:cxn>
              <a:cxn ang="0">
                <a:pos x="2466" y="333"/>
              </a:cxn>
              <a:cxn ang="0">
                <a:pos x="2202" y="261"/>
              </a:cxn>
              <a:cxn ang="0">
                <a:pos x="1929" y="198"/>
              </a:cxn>
              <a:cxn ang="0">
                <a:pos x="1695" y="153"/>
              </a:cxn>
              <a:cxn ang="0">
                <a:pos x="1434" y="111"/>
              </a:cxn>
              <a:cxn ang="0">
                <a:pos x="1188" y="75"/>
              </a:cxn>
              <a:cxn ang="0">
                <a:pos x="957" y="48"/>
              </a:cxn>
              <a:cxn ang="0">
                <a:pos x="747" y="30"/>
              </a:cxn>
              <a:cxn ang="0">
                <a:pos x="501" y="15"/>
              </a:cxn>
              <a:cxn ang="0">
                <a:pos x="246" y="3"/>
              </a:cxn>
              <a:cxn ang="0">
                <a:pos x="0" y="0"/>
              </a:cxn>
              <a:cxn ang="0">
                <a:pos x="0" y="275"/>
              </a:cxn>
              <a:cxn ang="0">
                <a:pos x="0" y="345"/>
              </a:cxn>
              <a:cxn ang="0">
                <a:pos x="0" y="275"/>
              </a:cxn>
              <a:cxn ang="0">
                <a:pos x="0" y="342"/>
              </a:cxn>
              <a:cxn ang="0">
                <a:pos x="339" y="351"/>
              </a:cxn>
              <a:cxn ang="0">
                <a:pos x="606" y="372"/>
              </a:cxn>
              <a:cxn ang="0">
                <a:pos x="852" y="399"/>
              </a:cxn>
              <a:cxn ang="0">
                <a:pos x="1068" y="435"/>
              </a:cxn>
              <a:cxn ang="0">
                <a:pos x="1275" y="474"/>
              </a:cxn>
              <a:cxn ang="0">
                <a:pos x="1545" y="540"/>
              </a:cxn>
              <a:cxn ang="0">
                <a:pos x="1761" y="603"/>
              </a:cxn>
              <a:cxn ang="0">
                <a:pos x="1971" y="678"/>
              </a:cxn>
              <a:cxn ang="0">
                <a:pos x="2166" y="747"/>
              </a:cxn>
              <a:cxn ang="0">
                <a:pos x="2397" y="852"/>
              </a:cxn>
              <a:cxn ang="0">
                <a:pos x="2613" y="960"/>
              </a:cxn>
              <a:cxn ang="0">
                <a:pos x="2832" y="1095"/>
              </a:cxn>
              <a:cxn ang="0">
                <a:pos x="3012" y="1212"/>
              </a:cxn>
              <a:cxn ang="0">
                <a:pos x="3186" y="1347"/>
              </a:cxn>
              <a:cxn ang="0">
                <a:pos x="3351" y="1497"/>
              </a:cxn>
              <a:cxn ang="0">
                <a:pos x="3480" y="1629"/>
              </a:cxn>
              <a:cxn ang="0">
                <a:pos x="3612" y="1785"/>
              </a:cxn>
              <a:cxn ang="0">
                <a:pos x="3699" y="1901"/>
              </a:cxn>
              <a:cxn ang="0">
                <a:pos x="5142" y="1901"/>
              </a:cxn>
              <a:cxn ang="0">
                <a:pos x="5076" y="1827"/>
              </a:cxn>
              <a:cxn ang="0">
                <a:pos x="4968" y="1707"/>
              </a:cxn>
              <a:cxn ang="0">
                <a:pos x="4797" y="1539"/>
              </a:cxn>
              <a:cxn ang="0">
                <a:pos x="4617" y="1383"/>
              </a:cxn>
              <a:cxn ang="0">
                <a:pos x="4410" y="1221"/>
              </a:cxn>
              <a:cxn ang="0">
                <a:pos x="4185" y="1071"/>
              </a:cxn>
              <a:cxn ang="0">
                <a:pos x="3960" y="939"/>
              </a:cxn>
              <a:cxn ang="0">
                <a:pos x="3708" y="801"/>
              </a:cxn>
              <a:cxn ang="0">
                <a:pos x="3492" y="702"/>
              </a:cxn>
              <a:cxn ang="0">
                <a:pos x="3231" y="588"/>
              </a:cxn>
              <a:cxn ang="0">
                <a:pos x="2964" y="489"/>
              </a:cxn>
              <a:cxn ang="0">
                <a:pos x="2718" y="405"/>
              </a:cxn>
            </a:cxnLst>
            <a:rect l="0" t="0" r="r" b="b"/>
            <a:pathLst>
              <a:path w="5143" h="1902">
                <a:moveTo>
                  <a:pt x="2718" y="405"/>
                </a:moveTo>
                <a:lnTo>
                  <a:pt x="2466" y="333"/>
                </a:lnTo>
                <a:lnTo>
                  <a:pt x="2202" y="261"/>
                </a:lnTo>
                <a:lnTo>
                  <a:pt x="1929" y="198"/>
                </a:lnTo>
                <a:lnTo>
                  <a:pt x="1695" y="153"/>
                </a:lnTo>
                <a:lnTo>
                  <a:pt x="1434" y="111"/>
                </a:lnTo>
                <a:lnTo>
                  <a:pt x="1188" y="75"/>
                </a:lnTo>
                <a:lnTo>
                  <a:pt x="957" y="48"/>
                </a:lnTo>
                <a:lnTo>
                  <a:pt x="747" y="30"/>
                </a:lnTo>
                <a:lnTo>
                  <a:pt x="501" y="15"/>
                </a:lnTo>
                <a:lnTo>
                  <a:pt x="246" y="3"/>
                </a:lnTo>
                <a:lnTo>
                  <a:pt x="0" y="0"/>
                </a:lnTo>
                <a:lnTo>
                  <a:pt x="0" y="275"/>
                </a:lnTo>
                <a:lnTo>
                  <a:pt x="0" y="345"/>
                </a:lnTo>
                <a:lnTo>
                  <a:pt x="0" y="275"/>
                </a:lnTo>
                <a:lnTo>
                  <a:pt x="0" y="342"/>
                </a:lnTo>
                <a:lnTo>
                  <a:pt x="339" y="351"/>
                </a:lnTo>
                <a:lnTo>
                  <a:pt x="606" y="372"/>
                </a:lnTo>
                <a:lnTo>
                  <a:pt x="852" y="399"/>
                </a:lnTo>
                <a:lnTo>
                  <a:pt x="1068" y="435"/>
                </a:lnTo>
                <a:lnTo>
                  <a:pt x="1275" y="474"/>
                </a:lnTo>
                <a:lnTo>
                  <a:pt x="1545" y="540"/>
                </a:lnTo>
                <a:lnTo>
                  <a:pt x="1761" y="603"/>
                </a:lnTo>
                <a:lnTo>
                  <a:pt x="1971" y="678"/>
                </a:lnTo>
                <a:lnTo>
                  <a:pt x="2166" y="747"/>
                </a:lnTo>
                <a:lnTo>
                  <a:pt x="2397" y="852"/>
                </a:lnTo>
                <a:lnTo>
                  <a:pt x="2613" y="960"/>
                </a:lnTo>
                <a:lnTo>
                  <a:pt x="2832" y="1095"/>
                </a:lnTo>
                <a:lnTo>
                  <a:pt x="3012" y="1212"/>
                </a:lnTo>
                <a:lnTo>
                  <a:pt x="3186" y="1347"/>
                </a:lnTo>
                <a:lnTo>
                  <a:pt x="3351" y="1497"/>
                </a:lnTo>
                <a:lnTo>
                  <a:pt x="3480" y="1629"/>
                </a:lnTo>
                <a:lnTo>
                  <a:pt x="3612" y="1785"/>
                </a:lnTo>
                <a:lnTo>
                  <a:pt x="3699" y="1901"/>
                </a:lnTo>
                <a:lnTo>
                  <a:pt x="5142" y="1901"/>
                </a:lnTo>
                <a:lnTo>
                  <a:pt x="5076" y="1827"/>
                </a:lnTo>
                <a:lnTo>
                  <a:pt x="4968" y="1707"/>
                </a:lnTo>
                <a:lnTo>
                  <a:pt x="4797" y="1539"/>
                </a:lnTo>
                <a:lnTo>
                  <a:pt x="4617" y="1383"/>
                </a:lnTo>
                <a:lnTo>
                  <a:pt x="4410" y="1221"/>
                </a:lnTo>
                <a:lnTo>
                  <a:pt x="4185" y="1071"/>
                </a:lnTo>
                <a:lnTo>
                  <a:pt x="3960" y="939"/>
                </a:lnTo>
                <a:lnTo>
                  <a:pt x="3708" y="801"/>
                </a:lnTo>
                <a:lnTo>
                  <a:pt x="3492" y="702"/>
                </a:lnTo>
                <a:lnTo>
                  <a:pt x="3231" y="588"/>
                </a:lnTo>
                <a:lnTo>
                  <a:pt x="2964" y="489"/>
                </a:lnTo>
                <a:lnTo>
                  <a:pt x="2718" y="405"/>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7" name="Freeform 5"/>
          <p:cNvSpPr>
            <a:spLocks/>
          </p:cNvSpPr>
          <p:nvPr/>
        </p:nvSpPr>
        <p:spPr bwMode="white">
          <a:xfrm>
            <a:off x="0" y="3146425"/>
            <a:ext cx="9144000" cy="3690938"/>
          </a:xfrm>
          <a:custGeom>
            <a:avLst/>
            <a:gdLst/>
            <a:ahLst/>
            <a:cxnLst>
              <a:cxn ang="0">
                <a:pos x="0" y="0"/>
              </a:cxn>
              <a:cxn ang="0">
                <a:pos x="0" y="339"/>
              </a:cxn>
              <a:cxn ang="0">
                <a:pos x="558" y="357"/>
              </a:cxn>
              <a:cxn ang="0">
                <a:pos x="807" y="375"/>
              </a:cxn>
              <a:cxn ang="0">
                <a:pos x="1056" y="399"/>
              </a:cxn>
              <a:cxn ang="0">
                <a:pos x="1272" y="426"/>
              </a:cxn>
              <a:cxn ang="0">
                <a:pos x="1539" y="465"/>
              </a:cxn>
              <a:cxn ang="0">
                <a:pos x="1791" y="510"/>
              </a:cxn>
              <a:cxn ang="0">
                <a:pos x="2076" y="570"/>
              </a:cxn>
              <a:cxn ang="0">
                <a:pos x="2334" y="630"/>
              </a:cxn>
              <a:cxn ang="0">
                <a:pos x="2544" y="687"/>
              </a:cxn>
              <a:cxn ang="0">
                <a:pos x="2775" y="759"/>
              </a:cxn>
              <a:cxn ang="0">
                <a:pos x="3003" y="837"/>
              </a:cxn>
              <a:cxn ang="0">
                <a:pos x="3231" y="924"/>
              </a:cxn>
              <a:cxn ang="0">
                <a:pos x="3438" y="1005"/>
              </a:cxn>
              <a:cxn ang="0">
                <a:pos x="3663" y="1110"/>
              </a:cxn>
              <a:cxn ang="0">
                <a:pos x="3903" y="1233"/>
              </a:cxn>
              <a:cxn ang="0">
                <a:pos x="4149" y="1374"/>
              </a:cxn>
              <a:cxn ang="0">
                <a:pos x="4353" y="1506"/>
              </a:cxn>
              <a:cxn ang="0">
                <a:pos x="4491" y="1602"/>
              </a:cxn>
              <a:cxn ang="0">
                <a:pos x="4668" y="1740"/>
              </a:cxn>
              <a:cxn ang="0">
                <a:pos x="4824" y="1875"/>
              </a:cxn>
              <a:cxn ang="0">
                <a:pos x="4968" y="2016"/>
              </a:cxn>
              <a:cxn ang="0">
                <a:pos x="5100" y="2154"/>
              </a:cxn>
              <a:cxn ang="0">
                <a:pos x="5238" y="2324"/>
              </a:cxn>
              <a:cxn ang="0">
                <a:pos x="5759" y="2324"/>
              </a:cxn>
              <a:cxn ang="0">
                <a:pos x="5759" y="1245"/>
              </a:cxn>
              <a:cxn ang="0">
                <a:pos x="5580" y="1119"/>
              </a:cxn>
              <a:cxn ang="0">
                <a:pos x="5400" y="1020"/>
              </a:cxn>
              <a:cxn ang="0">
                <a:pos x="5205" y="918"/>
              </a:cxn>
              <a:cxn ang="0">
                <a:pos x="5031" y="837"/>
              </a:cxn>
              <a:cxn ang="0">
                <a:pos x="4866" y="771"/>
              </a:cxn>
              <a:cxn ang="0">
                <a:pos x="4710" y="711"/>
              </a:cxn>
              <a:cxn ang="0">
                <a:pos x="4545" y="651"/>
              </a:cxn>
              <a:cxn ang="0">
                <a:pos x="4386" y="600"/>
              </a:cxn>
              <a:cxn ang="0">
                <a:pos x="4248" y="552"/>
              </a:cxn>
              <a:cxn ang="0">
                <a:pos x="3993" y="483"/>
              </a:cxn>
              <a:cxn ang="0">
                <a:pos x="3777" y="423"/>
              </a:cxn>
              <a:cxn ang="0">
                <a:pos x="3564" y="375"/>
              </a:cxn>
              <a:cxn ang="0">
                <a:pos x="3282" y="312"/>
              </a:cxn>
              <a:cxn ang="0">
                <a:pos x="3003" y="261"/>
              </a:cxn>
              <a:cxn ang="0">
                <a:pos x="2733" y="213"/>
              </a:cxn>
              <a:cxn ang="0">
                <a:pos x="2451" y="171"/>
              </a:cxn>
              <a:cxn ang="0">
                <a:pos x="2211" y="138"/>
              </a:cxn>
              <a:cxn ang="0">
                <a:pos x="1974" y="108"/>
              </a:cxn>
              <a:cxn ang="0">
                <a:pos x="1665" y="81"/>
              </a:cxn>
              <a:cxn ang="0">
                <a:pos x="1437" y="60"/>
              </a:cxn>
              <a:cxn ang="0">
                <a:pos x="1125" y="36"/>
              </a:cxn>
              <a:cxn ang="0">
                <a:pos x="828" y="21"/>
              </a:cxn>
              <a:cxn ang="0">
                <a:pos x="558" y="12"/>
              </a:cxn>
              <a:cxn ang="0">
                <a:pos x="282" y="3"/>
              </a:cxn>
              <a:cxn ang="0">
                <a:pos x="0" y="0"/>
              </a:cxn>
            </a:cxnLst>
            <a:rect l="0" t="0" r="r" b="b"/>
            <a:pathLst>
              <a:path w="5760" h="2325">
                <a:moveTo>
                  <a:pt x="0" y="0"/>
                </a:moveTo>
                <a:lnTo>
                  <a:pt x="0" y="339"/>
                </a:lnTo>
                <a:lnTo>
                  <a:pt x="558" y="357"/>
                </a:lnTo>
                <a:lnTo>
                  <a:pt x="807" y="375"/>
                </a:lnTo>
                <a:lnTo>
                  <a:pt x="1056" y="399"/>
                </a:lnTo>
                <a:lnTo>
                  <a:pt x="1272" y="426"/>
                </a:lnTo>
                <a:lnTo>
                  <a:pt x="1539" y="465"/>
                </a:lnTo>
                <a:lnTo>
                  <a:pt x="1791" y="510"/>
                </a:lnTo>
                <a:lnTo>
                  <a:pt x="2076" y="570"/>
                </a:lnTo>
                <a:lnTo>
                  <a:pt x="2334" y="630"/>
                </a:lnTo>
                <a:lnTo>
                  <a:pt x="2544" y="687"/>
                </a:lnTo>
                <a:lnTo>
                  <a:pt x="2775" y="759"/>
                </a:lnTo>
                <a:lnTo>
                  <a:pt x="3003" y="837"/>
                </a:lnTo>
                <a:lnTo>
                  <a:pt x="3231" y="924"/>
                </a:lnTo>
                <a:lnTo>
                  <a:pt x="3438" y="1005"/>
                </a:lnTo>
                <a:lnTo>
                  <a:pt x="3663" y="1110"/>
                </a:lnTo>
                <a:lnTo>
                  <a:pt x="3903" y="1233"/>
                </a:lnTo>
                <a:lnTo>
                  <a:pt x="4149" y="1374"/>
                </a:lnTo>
                <a:lnTo>
                  <a:pt x="4353" y="1506"/>
                </a:lnTo>
                <a:lnTo>
                  <a:pt x="4491" y="1602"/>
                </a:lnTo>
                <a:lnTo>
                  <a:pt x="4668" y="1740"/>
                </a:lnTo>
                <a:lnTo>
                  <a:pt x="4824" y="1875"/>
                </a:lnTo>
                <a:lnTo>
                  <a:pt x="4968" y="2016"/>
                </a:lnTo>
                <a:lnTo>
                  <a:pt x="5100" y="2154"/>
                </a:lnTo>
                <a:lnTo>
                  <a:pt x="5238" y="2324"/>
                </a:lnTo>
                <a:lnTo>
                  <a:pt x="5759" y="2324"/>
                </a:lnTo>
                <a:lnTo>
                  <a:pt x="5759" y="1245"/>
                </a:lnTo>
                <a:lnTo>
                  <a:pt x="5580" y="1119"/>
                </a:lnTo>
                <a:lnTo>
                  <a:pt x="5400" y="1020"/>
                </a:lnTo>
                <a:lnTo>
                  <a:pt x="5205" y="918"/>
                </a:lnTo>
                <a:lnTo>
                  <a:pt x="5031" y="837"/>
                </a:lnTo>
                <a:lnTo>
                  <a:pt x="4866" y="771"/>
                </a:lnTo>
                <a:lnTo>
                  <a:pt x="4710" y="711"/>
                </a:lnTo>
                <a:lnTo>
                  <a:pt x="4545" y="651"/>
                </a:lnTo>
                <a:lnTo>
                  <a:pt x="4386" y="600"/>
                </a:lnTo>
                <a:lnTo>
                  <a:pt x="4248" y="552"/>
                </a:lnTo>
                <a:lnTo>
                  <a:pt x="3993" y="483"/>
                </a:lnTo>
                <a:lnTo>
                  <a:pt x="3777" y="423"/>
                </a:lnTo>
                <a:lnTo>
                  <a:pt x="3564" y="375"/>
                </a:lnTo>
                <a:lnTo>
                  <a:pt x="3282" y="312"/>
                </a:lnTo>
                <a:lnTo>
                  <a:pt x="3003" y="261"/>
                </a:lnTo>
                <a:lnTo>
                  <a:pt x="2733" y="213"/>
                </a:lnTo>
                <a:lnTo>
                  <a:pt x="2451" y="171"/>
                </a:lnTo>
                <a:lnTo>
                  <a:pt x="2211" y="138"/>
                </a:lnTo>
                <a:lnTo>
                  <a:pt x="1974" y="108"/>
                </a:lnTo>
                <a:lnTo>
                  <a:pt x="1665" y="81"/>
                </a:lnTo>
                <a:lnTo>
                  <a:pt x="1437" y="60"/>
                </a:lnTo>
                <a:lnTo>
                  <a:pt x="1125" y="36"/>
                </a:lnTo>
                <a:lnTo>
                  <a:pt x="828" y="21"/>
                </a:lnTo>
                <a:lnTo>
                  <a:pt x="558" y="12"/>
                </a:lnTo>
                <a:lnTo>
                  <a:pt x="282" y="3"/>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8" name="Freeform 6"/>
          <p:cNvSpPr>
            <a:spLocks/>
          </p:cNvSpPr>
          <p:nvPr/>
        </p:nvSpPr>
        <p:spPr bwMode="white">
          <a:xfrm>
            <a:off x="0" y="2460625"/>
            <a:ext cx="9144000" cy="2497138"/>
          </a:xfrm>
          <a:custGeom>
            <a:avLst/>
            <a:gdLst/>
            <a:ahLst/>
            <a:cxnLst>
              <a:cxn ang="0">
                <a:pos x="0" y="0"/>
              </a:cxn>
              <a:cxn ang="0">
                <a:pos x="0" y="351"/>
              </a:cxn>
              <a:cxn ang="0">
                <a:pos x="282" y="357"/>
              </a:cxn>
              <a:cxn ang="0">
                <a:pos x="627" y="363"/>
              </a:cxn>
              <a:cxn ang="0">
                <a:pos x="960" y="375"/>
              </a:cxn>
              <a:cxn ang="0">
                <a:pos x="1218" y="393"/>
              </a:cxn>
              <a:cxn ang="0">
                <a:pos x="1470" y="411"/>
              </a:cxn>
              <a:cxn ang="0">
                <a:pos x="1746" y="435"/>
              </a:cxn>
              <a:cxn ang="0">
                <a:pos x="2022" y="462"/>
              </a:cxn>
              <a:cxn ang="0">
                <a:pos x="2340" y="504"/>
              </a:cxn>
              <a:cxn ang="0">
                <a:pos x="2664" y="549"/>
              </a:cxn>
              <a:cxn ang="0">
                <a:pos x="2952" y="597"/>
              </a:cxn>
              <a:cxn ang="0">
                <a:pos x="3225" y="648"/>
              </a:cxn>
              <a:cxn ang="0">
                <a:pos x="3513" y="708"/>
              </a:cxn>
              <a:cxn ang="0">
                <a:pos x="3693" y="750"/>
              </a:cxn>
              <a:cxn ang="0">
                <a:pos x="3936" y="810"/>
              </a:cxn>
              <a:cxn ang="0">
                <a:pos x="4095" y="855"/>
              </a:cxn>
              <a:cxn ang="0">
                <a:pos x="4281" y="909"/>
              </a:cxn>
              <a:cxn ang="0">
                <a:pos x="4503" y="981"/>
              </a:cxn>
              <a:cxn ang="0">
                <a:pos x="4704" y="1053"/>
              </a:cxn>
              <a:cxn ang="0">
                <a:pos x="4911" y="1131"/>
              </a:cxn>
              <a:cxn ang="0">
                <a:pos x="5073" y="1197"/>
              </a:cxn>
              <a:cxn ang="0">
                <a:pos x="5256" y="1281"/>
              </a:cxn>
              <a:cxn ang="0">
                <a:pos x="5475" y="1401"/>
              </a:cxn>
              <a:cxn ang="0">
                <a:pos x="5628" y="1482"/>
              </a:cxn>
              <a:cxn ang="0">
                <a:pos x="5759" y="1572"/>
              </a:cxn>
              <a:cxn ang="0">
                <a:pos x="5759" y="633"/>
              </a:cxn>
              <a:cxn ang="0">
                <a:pos x="5493" y="570"/>
              </a:cxn>
              <a:cxn ang="0">
                <a:pos x="5214" y="501"/>
              </a:cxn>
              <a:cxn ang="0">
                <a:pos x="4950" y="444"/>
              </a:cxn>
              <a:cxn ang="0">
                <a:pos x="4701" y="396"/>
              </a:cxn>
              <a:cxn ang="0">
                <a:pos x="4425" y="348"/>
              </a:cxn>
              <a:cxn ang="0">
                <a:pos x="4110" y="294"/>
              </a:cxn>
              <a:cxn ang="0">
                <a:pos x="3813" y="252"/>
              </a:cxn>
              <a:cxn ang="0">
                <a:pos x="3549" y="213"/>
              </a:cxn>
              <a:cxn ang="0">
                <a:pos x="3261" y="183"/>
              </a:cxn>
              <a:cxn ang="0">
                <a:pos x="3015" y="153"/>
              </a:cxn>
              <a:cxn ang="0">
                <a:pos x="2757" y="129"/>
              </a:cxn>
              <a:cxn ang="0">
                <a:pos x="2520" y="105"/>
              </a:cxn>
              <a:cxn ang="0">
                <a:pos x="2301" y="87"/>
              </a:cxn>
              <a:cxn ang="0">
                <a:pos x="2013" y="66"/>
              </a:cxn>
              <a:cxn ang="0">
                <a:pos x="1731" y="48"/>
              </a:cxn>
              <a:cxn ang="0">
                <a:pos x="1524" y="39"/>
              </a:cxn>
              <a:cxn ang="0">
                <a:pos x="1260" y="27"/>
              </a:cxn>
              <a:cxn ang="0">
                <a:pos x="966" y="15"/>
              </a:cxn>
              <a:cxn ang="0">
                <a:pos x="714" y="12"/>
              </a:cxn>
              <a:cxn ang="0">
                <a:pos x="510" y="6"/>
              </a:cxn>
              <a:cxn ang="0">
                <a:pos x="243" y="0"/>
              </a:cxn>
              <a:cxn ang="0">
                <a:pos x="0" y="0"/>
              </a:cxn>
            </a:cxnLst>
            <a:rect l="0" t="0" r="r" b="b"/>
            <a:pathLst>
              <a:path w="5760" h="1573">
                <a:moveTo>
                  <a:pt x="0" y="0"/>
                </a:moveTo>
                <a:lnTo>
                  <a:pt x="0" y="351"/>
                </a:lnTo>
                <a:lnTo>
                  <a:pt x="282" y="357"/>
                </a:lnTo>
                <a:lnTo>
                  <a:pt x="627" y="363"/>
                </a:lnTo>
                <a:lnTo>
                  <a:pt x="960" y="375"/>
                </a:lnTo>
                <a:lnTo>
                  <a:pt x="1218" y="393"/>
                </a:lnTo>
                <a:lnTo>
                  <a:pt x="1470" y="411"/>
                </a:lnTo>
                <a:lnTo>
                  <a:pt x="1746" y="435"/>
                </a:lnTo>
                <a:lnTo>
                  <a:pt x="2022" y="462"/>
                </a:lnTo>
                <a:lnTo>
                  <a:pt x="2340" y="504"/>
                </a:lnTo>
                <a:lnTo>
                  <a:pt x="2664" y="549"/>
                </a:lnTo>
                <a:lnTo>
                  <a:pt x="2952" y="597"/>
                </a:lnTo>
                <a:lnTo>
                  <a:pt x="3225" y="648"/>
                </a:lnTo>
                <a:lnTo>
                  <a:pt x="3513" y="708"/>
                </a:lnTo>
                <a:lnTo>
                  <a:pt x="3693" y="750"/>
                </a:lnTo>
                <a:lnTo>
                  <a:pt x="3936" y="810"/>
                </a:lnTo>
                <a:lnTo>
                  <a:pt x="4095" y="855"/>
                </a:lnTo>
                <a:lnTo>
                  <a:pt x="4281" y="909"/>
                </a:lnTo>
                <a:lnTo>
                  <a:pt x="4503" y="981"/>
                </a:lnTo>
                <a:lnTo>
                  <a:pt x="4704" y="1053"/>
                </a:lnTo>
                <a:lnTo>
                  <a:pt x="4911" y="1131"/>
                </a:lnTo>
                <a:lnTo>
                  <a:pt x="5073" y="1197"/>
                </a:lnTo>
                <a:lnTo>
                  <a:pt x="5256" y="1281"/>
                </a:lnTo>
                <a:lnTo>
                  <a:pt x="5475" y="1401"/>
                </a:lnTo>
                <a:lnTo>
                  <a:pt x="5628" y="1482"/>
                </a:lnTo>
                <a:lnTo>
                  <a:pt x="5759" y="1572"/>
                </a:lnTo>
                <a:lnTo>
                  <a:pt x="5759" y="633"/>
                </a:lnTo>
                <a:lnTo>
                  <a:pt x="5493" y="570"/>
                </a:lnTo>
                <a:lnTo>
                  <a:pt x="5214" y="501"/>
                </a:lnTo>
                <a:lnTo>
                  <a:pt x="4950" y="444"/>
                </a:lnTo>
                <a:lnTo>
                  <a:pt x="4701" y="396"/>
                </a:lnTo>
                <a:lnTo>
                  <a:pt x="4425" y="348"/>
                </a:lnTo>
                <a:lnTo>
                  <a:pt x="4110" y="294"/>
                </a:lnTo>
                <a:lnTo>
                  <a:pt x="3813" y="252"/>
                </a:lnTo>
                <a:lnTo>
                  <a:pt x="3549" y="213"/>
                </a:lnTo>
                <a:lnTo>
                  <a:pt x="3261" y="183"/>
                </a:lnTo>
                <a:lnTo>
                  <a:pt x="3015" y="153"/>
                </a:lnTo>
                <a:lnTo>
                  <a:pt x="2757" y="129"/>
                </a:lnTo>
                <a:lnTo>
                  <a:pt x="2520" y="105"/>
                </a:lnTo>
                <a:lnTo>
                  <a:pt x="2301" y="87"/>
                </a:lnTo>
                <a:lnTo>
                  <a:pt x="2013" y="66"/>
                </a:lnTo>
                <a:lnTo>
                  <a:pt x="1731" y="48"/>
                </a:lnTo>
                <a:lnTo>
                  <a:pt x="1524" y="39"/>
                </a:lnTo>
                <a:lnTo>
                  <a:pt x="1260" y="27"/>
                </a:lnTo>
                <a:lnTo>
                  <a:pt x="966" y="15"/>
                </a:lnTo>
                <a:lnTo>
                  <a:pt x="714" y="12"/>
                </a:lnTo>
                <a:lnTo>
                  <a:pt x="510" y="6"/>
                </a:lnTo>
                <a:lnTo>
                  <a:pt x="243" y="0"/>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9" name="Freeform 7"/>
          <p:cNvSpPr>
            <a:spLocks/>
          </p:cNvSpPr>
          <p:nvPr/>
        </p:nvSpPr>
        <p:spPr bwMode="white">
          <a:xfrm>
            <a:off x="0" y="1793875"/>
            <a:ext cx="9144000" cy="1539875"/>
          </a:xfrm>
          <a:custGeom>
            <a:avLst/>
            <a:gdLst/>
            <a:ahLst/>
            <a:cxnLst>
              <a:cxn ang="0">
                <a:pos x="0" y="0"/>
              </a:cxn>
              <a:cxn ang="0">
                <a:pos x="0" y="339"/>
              </a:cxn>
              <a:cxn ang="0">
                <a:pos x="318" y="342"/>
              </a:cxn>
              <a:cxn ang="0">
                <a:pos x="591" y="348"/>
              </a:cxn>
              <a:cxn ang="0">
                <a:pos x="846" y="354"/>
              </a:cxn>
              <a:cxn ang="0">
                <a:pos x="1074" y="360"/>
              </a:cxn>
              <a:cxn ang="0">
                <a:pos x="1314" y="366"/>
              </a:cxn>
              <a:cxn ang="0">
                <a:pos x="1599" y="381"/>
              </a:cxn>
              <a:cxn ang="0">
                <a:pos x="1911" y="399"/>
              </a:cxn>
              <a:cxn ang="0">
                <a:pos x="2241" y="420"/>
              </a:cxn>
              <a:cxn ang="0">
                <a:pos x="2619" y="453"/>
              </a:cxn>
              <a:cxn ang="0">
                <a:pos x="2889" y="477"/>
              </a:cxn>
              <a:cxn ang="0">
                <a:pos x="3177" y="507"/>
              </a:cxn>
              <a:cxn ang="0">
                <a:pos x="3498" y="543"/>
              </a:cxn>
              <a:cxn ang="0">
                <a:pos x="3813" y="585"/>
              </a:cxn>
              <a:cxn ang="0">
                <a:pos x="4044" y="618"/>
              </a:cxn>
              <a:cxn ang="0">
                <a:pos x="4365" y="669"/>
              </a:cxn>
              <a:cxn ang="0">
                <a:pos x="4683" y="726"/>
              </a:cxn>
              <a:cxn ang="0">
                <a:pos x="4980" y="786"/>
              </a:cxn>
              <a:cxn ang="0">
                <a:pos x="5268" y="846"/>
              </a:cxn>
              <a:cxn ang="0">
                <a:pos x="5646" y="942"/>
              </a:cxn>
              <a:cxn ang="0">
                <a:pos x="5759" y="969"/>
              </a:cxn>
              <a:cxn ang="0">
                <a:pos x="5759" y="0"/>
              </a:cxn>
              <a:cxn ang="0">
                <a:pos x="0" y="0"/>
              </a:cxn>
            </a:cxnLst>
            <a:rect l="0" t="0" r="r" b="b"/>
            <a:pathLst>
              <a:path w="5760" h="970">
                <a:moveTo>
                  <a:pt x="0" y="0"/>
                </a:moveTo>
                <a:lnTo>
                  <a:pt x="0" y="339"/>
                </a:lnTo>
                <a:lnTo>
                  <a:pt x="318" y="342"/>
                </a:lnTo>
                <a:lnTo>
                  <a:pt x="591" y="348"/>
                </a:lnTo>
                <a:lnTo>
                  <a:pt x="846" y="354"/>
                </a:lnTo>
                <a:lnTo>
                  <a:pt x="1074" y="360"/>
                </a:lnTo>
                <a:lnTo>
                  <a:pt x="1314" y="366"/>
                </a:lnTo>
                <a:lnTo>
                  <a:pt x="1599" y="381"/>
                </a:lnTo>
                <a:lnTo>
                  <a:pt x="1911" y="399"/>
                </a:lnTo>
                <a:lnTo>
                  <a:pt x="2241" y="420"/>
                </a:lnTo>
                <a:lnTo>
                  <a:pt x="2619" y="453"/>
                </a:lnTo>
                <a:lnTo>
                  <a:pt x="2889" y="477"/>
                </a:lnTo>
                <a:lnTo>
                  <a:pt x="3177" y="507"/>
                </a:lnTo>
                <a:lnTo>
                  <a:pt x="3498" y="543"/>
                </a:lnTo>
                <a:lnTo>
                  <a:pt x="3813" y="585"/>
                </a:lnTo>
                <a:lnTo>
                  <a:pt x="4044" y="618"/>
                </a:lnTo>
                <a:lnTo>
                  <a:pt x="4365" y="669"/>
                </a:lnTo>
                <a:lnTo>
                  <a:pt x="4683" y="726"/>
                </a:lnTo>
                <a:lnTo>
                  <a:pt x="4980" y="786"/>
                </a:lnTo>
                <a:lnTo>
                  <a:pt x="5268" y="846"/>
                </a:lnTo>
                <a:lnTo>
                  <a:pt x="5646" y="942"/>
                </a:lnTo>
                <a:lnTo>
                  <a:pt x="5759" y="969"/>
                </a:lnTo>
                <a:lnTo>
                  <a:pt x="5759" y="0"/>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10" name="Freeform 8"/>
          <p:cNvSpPr>
            <a:spLocks/>
          </p:cNvSpPr>
          <p:nvPr/>
        </p:nvSpPr>
        <p:spPr bwMode="white">
          <a:xfrm>
            <a:off x="0" y="-20638"/>
            <a:ext cx="9144000" cy="1682751"/>
          </a:xfrm>
          <a:custGeom>
            <a:avLst/>
            <a:gdLst/>
            <a:ahLst/>
            <a:cxnLst>
              <a:cxn ang="0">
                <a:pos x="0" y="753"/>
              </a:cxn>
              <a:cxn ang="0">
                <a:pos x="0" y="1059"/>
              </a:cxn>
              <a:cxn ang="0">
                <a:pos x="5759" y="1059"/>
              </a:cxn>
              <a:cxn ang="0">
                <a:pos x="5759" y="0"/>
              </a:cxn>
              <a:cxn ang="0">
                <a:pos x="5430" y="0"/>
              </a:cxn>
              <a:cxn ang="0">
                <a:pos x="5298" y="84"/>
              </a:cxn>
              <a:cxn ang="0">
                <a:pos x="5136" y="159"/>
              </a:cxn>
              <a:cxn ang="0">
                <a:pos x="4968" y="222"/>
              </a:cxn>
              <a:cxn ang="0">
                <a:pos x="4812" y="267"/>
              </a:cxn>
              <a:cxn ang="0">
                <a:pos x="4626" y="324"/>
              </a:cxn>
              <a:cxn ang="0">
                <a:pos x="4440" y="366"/>
              </a:cxn>
              <a:cxn ang="0">
                <a:pos x="4230" y="414"/>
              </a:cxn>
              <a:cxn ang="0">
                <a:pos x="3939" y="468"/>
              </a:cxn>
              <a:cxn ang="0">
                <a:pos x="3711" y="504"/>
              </a:cxn>
              <a:cxn ang="0">
                <a:pos x="3441" y="543"/>
              </a:cxn>
              <a:cxn ang="0">
                <a:pos x="3189" y="579"/>
              </a:cxn>
              <a:cxn ang="0">
                <a:pos x="2925" y="606"/>
              </a:cxn>
              <a:cxn ang="0">
                <a:pos x="2679" y="633"/>
              </a:cxn>
              <a:cxn ang="0">
                <a:pos x="2418" y="654"/>
              </a:cxn>
              <a:cxn ang="0">
                <a:pos x="2142" y="675"/>
              </a:cxn>
              <a:cxn ang="0">
                <a:pos x="1896" y="693"/>
              </a:cxn>
              <a:cxn ang="0">
                <a:pos x="1647" y="708"/>
              </a:cxn>
              <a:cxn ang="0">
                <a:pos x="1404" y="720"/>
              </a:cxn>
              <a:cxn ang="0">
                <a:pos x="1170" y="732"/>
              </a:cxn>
              <a:cxn ang="0">
                <a:pos x="906" y="738"/>
              </a:cxn>
              <a:cxn ang="0">
                <a:pos x="534" y="747"/>
              </a:cxn>
              <a:cxn ang="0">
                <a:pos x="201" y="753"/>
              </a:cxn>
              <a:cxn ang="0">
                <a:pos x="0" y="753"/>
              </a:cxn>
            </a:cxnLst>
            <a:rect l="0" t="0" r="r" b="b"/>
            <a:pathLst>
              <a:path w="5760" h="1060">
                <a:moveTo>
                  <a:pt x="0" y="753"/>
                </a:moveTo>
                <a:lnTo>
                  <a:pt x="0" y="1059"/>
                </a:lnTo>
                <a:lnTo>
                  <a:pt x="5759" y="1059"/>
                </a:lnTo>
                <a:lnTo>
                  <a:pt x="5759" y="0"/>
                </a:lnTo>
                <a:lnTo>
                  <a:pt x="5430" y="0"/>
                </a:lnTo>
                <a:lnTo>
                  <a:pt x="5298" y="84"/>
                </a:lnTo>
                <a:lnTo>
                  <a:pt x="5136" y="159"/>
                </a:lnTo>
                <a:lnTo>
                  <a:pt x="4968" y="222"/>
                </a:lnTo>
                <a:lnTo>
                  <a:pt x="4812" y="267"/>
                </a:lnTo>
                <a:lnTo>
                  <a:pt x="4626" y="324"/>
                </a:lnTo>
                <a:lnTo>
                  <a:pt x="4440" y="366"/>
                </a:lnTo>
                <a:lnTo>
                  <a:pt x="4230" y="414"/>
                </a:lnTo>
                <a:lnTo>
                  <a:pt x="3939" y="468"/>
                </a:lnTo>
                <a:lnTo>
                  <a:pt x="3711" y="504"/>
                </a:lnTo>
                <a:lnTo>
                  <a:pt x="3441" y="543"/>
                </a:lnTo>
                <a:lnTo>
                  <a:pt x="3189" y="579"/>
                </a:lnTo>
                <a:lnTo>
                  <a:pt x="2925" y="606"/>
                </a:lnTo>
                <a:lnTo>
                  <a:pt x="2679" y="633"/>
                </a:lnTo>
                <a:lnTo>
                  <a:pt x="2418" y="654"/>
                </a:lnTo>
                <a:lnTo>
                  <a:pt x="2142" y="675"/>
                </a:lnTo>
                <a:lnTo>
                  <a:pt x="1896" y="693"/>
                </a:lnTo>
                <a:lnTo>
                  <a:pt x="1647" y="708"/>
                </a:lnTo>
                <a:lnTo>
                  <a:pt x="1404" y="720"/>
                </a:lnTo>
                <a:lnTo>
                  <a:pt x="1170" y="732"/>
                </a:lnTo>
                <a:lnTo>
                  <a:pt x="906" y="738"/>
                </a:lnTo>
                <a:lnTo>
                  <a:pt x="534" y="747"/>
                </a:lnTo>
                <a:lnTo>
                  <a:pt x="201" y="753"/>
                </a:lnTo>
                <a:lnTo>
                  <a:pt x="0" y="753"/>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11" name="Freeform 9"/>
          <p:cNvSpPr>
            <a:spLocks/>
          </p:cNvSpPr>
          <p:nvPr/>
        </p:nvSpPr>
        <p:spPr bwMode="white">
          <a:xfrm>
            <a:off x="0" y="-20638"/>
            <a:ext cx="8388350" cy="1068388"/>
          </a:xfrm>
          <a:custGeom>
            <a:avLst/>
            <a:gdLst/>
            <a:ahLst/>
            <a:cxnLst>
              <a:cxn ang="0">
                <a:pos x="0" y="366"/>
              </a:cxn>
              <a:cxn ang="0">
                <a:pos x="0" y="672"/>
              </a:cxn>
              <a:cxn ang="0">
                <a:pos x="303" y="672"/>
              </a:cxn>
              <a:cxn ang="0">
                <a:pos x="723" y="663"/>
              </a:cxn>
              <a:cxn ang="0">
                <a:pos x="1020" y="654"/>
              </a:cxn>
              <a:cxn ang="0">
                <a:pos x="1302" y="642"/>
              </a:cxn>
              <a:cxn ang="0">
                <a:pos x="1554" y="630"/>
              </a:cxn>
              <a:cxn ang="0">
                <a:pos x="1779" y="615"/>
              </a:cxn>
              <a:cxn ang="0">
                <a:pos x="1962" y="606"/>
              </a:cxn>
              <a:cxn ang="0">
                <a:pos x="2193" y="588"/>
              </a:cxn>
              <a:cxn ang="0">
                <a:pos x="2448" y="570"/>
              </a:cxn>
              <a:cxn ang="0">
                <a:pos x="2700" y="546"/>
              </a:cxn>
              <a:cxn ang="0">
                <a:pos x="2904" y="528"/>
              </a:cxn>
              <a:cxn ang="0">
                <a:pos x="3138" y="498"/>
              </a:cxn>
              <a:cxn ang="0">
                <a:pos x="3324" y="474"/>
              </a:cxn>
              <a:cxn ang="0">
                <a:pos x="3534" y="447"/>
              </a:cxn>
              <a:cxn ang="0">
                <a:pos x="3735" y="420"/>
              </a:cxn>
              <a:cxn ang="0">
                <a:pos x="3933" y="384"/>
              </a:cxn>
              <a:cxn ang="0">
                <a:pos x="4116" y="351"/>
              </a:cxn>
              <a:cxn ang="0">
                <a:pos x="4266" y="318"/>
              </a:cxn>
              <a:cxn ang="0">
                <a:pos x="4446" y="279"/>
              </a:cxn>
              <a:cxn ang="0">
                <a:pos x="4620" y="237"/>
              </a:cxn>
              <a:cxn ang="0">
                <a:pos x="4779" y="192"/>
              </a:cxn>
              <a:cxn ang="0">
                <a:pos x="4920" y="147"/>
              </a:cxn>
              <a:cxn ang="0">
                <a:pos x="5085" y="90"/>
              </a:cxn>
              <a:cxn ang="0">
                <a:pos x="5193" y="42"/>
              </a:cxn>
              <a:cxn ang="0">
                <a:pos x="5283" y="0"/>
              </a:cxn>
              <a:cxn ang="0">
                <a:pos x="3201" y="0"/>
              </a:cxn>
              <a:cxn ang="0">
                <a:pos x="2982" y="57"/>
              </a:cxn>
              <a:cxn ang="0">
                <a:pos x="2775" y="108"/>
              </a:cxn>
              <a:cxn ang="0">
                <a:pos x="2562" y="150"/>
              </a:cxn>
              <a:cxn ang="0">
                <a:pos x="2397" y="183"/>
              </a:cxn>
              <a:cxn ang="0">
                <a:pos x="2205" y="213"/>
              </a:cxn>
              <a:cxn ang="0">
                <a:pos x="2001" y="243"/>
              </a:cxn>
              <a:cxn ang="0">
                <a:pos x="1776" y="273"/>
              </a:cxn>
              <a:cxn ang="0">
                <a:pos x="1536" y="297"/>
              </a:cxn>
              <a:cxn ang="0">
                <a:pos x="1344" y="312"/>
              </a:cxn>
              <a:cxn ang="0">
                <a:pos x="1134" y="330"/>
              </a:cxn>
              <a:cxn ang="0">
                <a:pos x="921" y="342"/>
              </a:cxn>
              <a:cxn ang="0">
                <a:pos x="696" y="354"/>
              </a:cxn>
              <a:cxn ang="0">
                <a:pos x="501" y="360"/>
              </a:cxn>
              <a:cxn ang="0">
                <a:pos x="279" y="366"/>
              </a:cxn>
              <a:cxn ang="0">
                <a:pos x="99" y="369"/>
              </a:cxn>
              <a:cxn ang="0">
                <a:pos x="0" y="366"/>
              </a:cxn>
            </a:cxnLst>
            <a:rect l="0" t="0" r="r" b="b"/>
            <a:pathLst>
              <a:path w="5284" h="673">
                <a:moveTo>
                  <a:pt x="0" y="366"/>
                </a:moveTo>
                <a:lnTo>
                  <a:pt x="0" y="672"/>
                </a:lnTo>
                <a:lnTo>
                  <a:pt x="303" y="672"/>
                </a:lnTo>
                <a:lnTo>
                  <a:pt x="723" y="663"/>
                </a:lnTo>
                <a:lnTo>
                  <a:pt x="1020" y="654"/>
                </a:lnTo>
                <a:lnTo>
                  <a:pt x="1302" y="642"/>
                </a:lnTo>
                <a:lnTo>
                  <a:pt x="1554" y="630"/>
                </a:lnTo>
                <a:lnTo>
                  <a:pt x="1779" y="615"/>
                </a:lnTo>
                <a:lnTo>
                  <a:pt x="1962" y="606"/>
                </a:lnTo>
                <a:lnTo>
                  <a:pt x="2193" y="588"/>
                </a:lnTo>
                <a:lnTo>
                  <a:pt x="2448" y="570"/>
                </a:lnTo>
                <a:lnTo>
                  <a:pt x="2700" y="546"/>
                </a:lnTo>
                <a:lnTo>
                  <a:pt x="2904" y="528"/>
                </a:lnTo>
                <a:lnTo>
                  <a:pt x="3138" y="498"/>
                </a:lnTo>
                <a:lnTo>
                  <a:pt x="3324" y="474"/>
                </a:lnTo>
                <a:lnTo>
                  <a:pt x="3534" y="447"/>
                </a:lnTo>
                <a:lnTo>
                  <a:pt x="3735" y="420"/>
                </a:lnTo>
                <a:lnTo>
                  <a:pt x="3933" y="384"/>
                </a:lnTo>
                <a:lnTo>
                  <a:pt x="4116" y="351"/>
                </a:lnTo>
                <a:lnTo>
                  <a:pt x="4266" y="318"/>
                </a:lnTo>
                <a:lnTo>
                  <a:pt x="4446" y="279"/>
                </a:lnTo>
                <a:lnTo>
                  <a:pt x="4620" y="237"/>
                </a:lnTo>
                <a:lnTo>
                  <a:pt x="4779" y="192"/>
                </a:lnTo>
                <a:lnTo>
                  <a:pt x="4920" y="147"/>
                </a:lnTo>
                <a:lnTo>
                  <a:pt x="5085" y="90"/>
                </a:lnTo>
                <a:lnTo>
                  <a:pt x="5193" y="42"/>
                </a:lnTo>
                <a:lnTo>
                  <a:pt x="5283" y="0"/>
                </a:lnTo>
                <a:lnTo>
                  <a:pt x="3201" y="0"/>
                </a:lnTo>
                <a:lnTo>
                  <a:pt x="2982" y="57"/>
                </a:lnTo>
                <a:lnTo>
                  <a:pt x="2775" y="108"/>
                </a:lnTo>
                <a:lnTo>
                  <a:pt x="2562" y="150"/>
                </a:lnTo>
                <a:lnTo>
                  <a:pt x="2397" y="183"/>
                </a:lnTo>
                <a:lnTo>
                  <a:pt x="2205" y="213"/>
                </a:lnTo>
                <a:lnTo>
                  <a:pt x="2001" y="243"/>
                </a:lnTo>
                <a:lnTo>
                  <a:pt x="1776" y="273"/>
                </a:lnTo>
                <a:lnTo>
                  <a:pt x="1536" y="297"/>
                </a:lnTo>
                <a:lnTo>
                  <a:pt x="1344" y="312"/>
                </a:lnTo>
                <a:lnTo>
                  <a:pt x="1134" y="330"/>
                </a:lnTo>
                <a:lnTo>
                  <a:pt x="921" y="342"/>
                </a:lnTo>
                <a:lnTo>
                  <a:pt x="696" y="354"/>
                </a:lnTo>
                <a:lnTo>
                  <a:pt x="501" y="360"/>
                </a:lnTo>
                <a:lnTo>
                  <a:pt x="279" y="366"/>
                </a:lnTo>
                <a:lnTo>
                  <a:pt x="99" y="369"/>
                </a:lnTo>
                <a:lnTo>
                  <a:pt x="0" y="366"/>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12" name="Freeform 10"/>
          <p:cNvSpPr>
            <a:spLocks/>
          </p:cNvSpPr>
          <p:nvPr/>
        </p:nvSpPr>
        <p:spPr bwMode="white">
          <a:xfrm>
            <a:off x="0" y="-20638"/>
            <a:ext cx="4578350" cy="454026"/>
          </a:xfrm>
          <a:custGeom>
            <a:avLst/>
            <a:gdLst/>
            <a:ahLst/>
            <a:cxnLst>
              <a:cxn ang="0">
                <a:pos x="0" y="0"/>
              </a:cxn>
              <a:cxn ang="0">
                <a:pos x="0" y="285"/>
              </a:cxn>
              <a:cxn ang="0">
                <a:pos x="192" y="285"/>
              </a:cxn>
              <a:cxn ang="0">
                <a:pos x="384" y="282"/>
              </a:cxn>
              <a:cxn ang="0">
                <a:pos x="579" y="276"/>
              </a:cxn>
              <a:cxn ang="0">
                <a:pos x="789" y="267"/>
              </a:cxn>
              <a:cxn ang="0">
                <a:pos x="999" y="258"/>
              </a:cxn>
              <a:cxn ang="0">
                <a:pos x="1161" y="246"/>
              </a:cxn>
              <a:cxn ang="0">
                <a:pos x="1302" y="234"/>
              </a:cxn>
              <a:cxn ang="0">
                <a:pos x="1458" y="222"/>
              </a:cxn>
              <a:cxn ang="0">
                <a:pos x="1665" y="201"/>
              </a:cxn>
              <a:cxn ang="0">
                <a:pos x="1992" y="159"/>
              </a:cxn>
              <a:cxn ang="0">
                <a:pos x="2301" y="117"/>
              </a:cxn>
              <a:cxn ang="0">
                <a:pos x="2604" y="60"/>
              </a:cxn>
              <a:cxn ang="0">
                <a:pos x="2883" y="0"/>
              </a:cxn>
              <a:cxn ang="0">
                <a:pos x="0" y="0"/>
              </a:cxn>
            </a:cxnLst>
            <a:rect l="0" t="0" r="r" b="b"/>
            <a:pathLst>
              <a:path w="2884" h="286">
                <a:moveTo>
                  <a:pt x="0" y="0"/>
                </a:moveTo>
                <a:lnTo>
                  <a:pt x="0" y="285"/>
                </a:lnTo>
                <a:lnTo>
                  <a:pt x="192" y="285"/>
                </a:lnTo>
                <a:lnTo>
                  <a:pt x="384" y="282"/>
                </a:lnTo>
                <a:lnTo>
                  <a:pt x="579" y="276"/>
                </a:lnTo>
                <a:lnTo>
                  <a:pt x="789" y="267"/>
                </a:lnTo>
                <a:lnTo>
                  <a:pt x="999" y="258"/>
                </a:lnTo>
                <a:lnTo>
                  <a:pt x="1161" y="246"/>
                </a:lnTo>
                <a:lnTo>
                  <a:pt x="1302" y="234"/>
                </a:lnTo>
                <a:lnTo>
                  <a:pt x="1458" y="222"/>
                </a:lnTo>
                <a:lnTo>
                  <a:pt x="1665" y="201"/>
                </a:lnTo>
                <a:lnTo>
                  <a:pt x="1992" y="159"/>
                </a:lnTo>
                <a:lnTo>
                  <a:pt x="2301" y="117"/>
                </a:lnTo>
                <a:lnTo>
                  <a:pt x="2604" y="60"/>
                </a:lnTo>
                <a:lnTo>
                  <a:pt x="2883" y="0"/>
                </a:lnTo>
                <a:lnTo>
                  <a:pt x="0" y="0"/>
                </a:lnTo>
              </a:path>
            </a:pathLst>
          </a:custGeom>
          <a:gradFill rotWithShape="0">
            <a:gsLst>
              <a:gs pos="0">
                <a:schemeClr val="accent2"/>
              </a:gs>
              <a:gs pos="100000">
                <a:schemeClr val="bg1"/>
              </a:gs>
            </a:gsLst>
            <a:lin ang="0" scaled="1"/>
          </a:gradFill>
          <a:ln w="9525">
            <a:noFill/>
            <a:round/>
            <a:headEnd type="none" w="sm" len="sm"/>
            <a:tailEnd type="none" w="sm" len="sm"/>
          </a:ln>
          <a:effectLst/>
        </p:spPr>
        <p:txBody>
          <a:bodyPr/>
          <a:lstStyle/>
          <a:p>
            <a:pPr>
              <a:defRPr/>
            </a:pPr>
            <a:endParaRPr lang="es-ES"/>
          </a:p>
        </p:txBody>
      </p:sp>
      <p:sp>
        <p:nvSpPr>
          <p:cNvPr id="4107" name="Rectangle 11"/>
          <p:cNvSpPr>
            <a:spLocks noGrp="1" noChangeArrowheads="1"/>
          </p:cNvSpPr>
          <p:nvPr>
            <p:ph type="ctrTitle"/>
          </p:nvPr>
        </p:nvSpPr>
        <p:spPr>
          <a:xfrm>
            <a:off x="685800" y="2286000"/>
            <a:ext cx="7772400" cy="1143000"/>
          </a:xfrm>
        </p:spPr>
        <p:txBody>
          <a:bodyPr/>
          <a:lstStyle>
            <a:lvl1pPr>
              <a:defRPr/>
            </a:lvl1pPr>
          </a:lstStyle>
          <a:p>
            <a:r>
              <a:rPr lang="en-US"/>
              <a:t>Haga clic para modificar el estilo de título del patrón</a:t>
            </a:r>
          </a:p>
        </p:txBody>
      </p:sp>
      <p:sp>
        <p:nvSpPr>
          <p:cNvPr id="4108" name="Rectangle 12"/>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Haga clic para modificar el estilo de subtítulo del patrón</a:t>
            </a:r>
          </a:p>
        </p:txBody>
      </p:sp>
      <p:sp>
        <p:nvSpPr>
          <p:cNvPr id="13" name="Rectangle 13"/>
          <p:cNvSpPr>
            <a:spLocks noGrp="1" noChangeArrowheads="1"/>
          </p:cNvSpPr>
          <p:nvPr>
            <p:ph type="dt" sz="half" idx="10"/>
          </p:nvPr>
        </p:nvSpPr>
        <p:spPr/>
        <p:txBody>
          <a:bodyPr/>
          <a:lstStyle>
            <a:lvl1pPr>
              <a:defRPr/>
            </a:lvl1pPr>
          </a:lstStyle>
          <a:p>
            <a:pPr>
              <a:defRPr/>
            </a:pPr>
            <a:endParaRPr lang="en-US"/>
          </a:p>
        </p:txBody>
      </p:sp>
      <p:sp>
        <p:nvSpPr>
          <p:cNvPr id="14" name="Rectangle 14"/>
          <p:cNvSpPr>
            <a:spLocks noGrp="1" noChangeArrowheads="1"/>
          </p:cNvSpPr>
          <p:nvPr>
            <p:ph type="ftr" sz="quarter" idx="11"/>
          </p:nvPr>
        </p:nvSpPr>
        <p:spPr/>
        <p:txBody>
          <a:bodyPr/>
          <a:lstStyle>
            <a:lvl1pPr>
              <a:defRPr/>
            </a:lvl1pPr>
          </a:lstStyle>
          <a:p>
            <a:pPr>
              <a:defRPr/>
            </a:pPr>
            <a:endParaRPr lang="en-US"/>
          </a:p>
        </p:txBody>
      </p:sp>
      <p:sp>
        <p:nvSpPr>
          <p:cNvPr id="15" name="Rectangle 15"/>
          <p:cNvSpPr>
            <a:spLocks noGrp="1" noChangeArrowheads="1"/>
          </p:cNvSpPr>
          <p:nvPr>
            <p:ph type="sldNum" sz="quarter" idx="12"/>
          </p:nvPr>
        </p:nvSpPr>
        <p:spPr/>
        <p:txBody>
          <a:bodyPr/>
          <a:lstStyle>
            <a:lvl1pPr>
              <a:defRPr/>
            </a:lvl1pPr>
          </a:lstStyle>
          <a:p>
            <a:pPr>
              <a:defRPr/>
            </a:pPr>
            <a:fld id="{AA43F637-59ED-4348-B1F0-EAC22CC6C750}" type="slidenum">
              <a:rPr lang="en-US"/>
              <a:pPr>
                <a:defRPr/>
              </a:pPr>
              <a:t>‹Nº›</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subTnLst>
                                    <p:set>
                                      <p:cBhvr override="childStyle">
                                        <p:cTn dur="1" fill="hold" display="0" masterRel="sameClick" afterEffect="1">
                                          <p:stCondLst>
                                            <p:cond evt="end" delay="0">
                                              <p:tn val="5"/>
                                            </p:cond>
                                          </p:stCondLst>
                                        </p:cTn>
                                        <p:tgtEl>
                                          <p:spTgt spid="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13"/>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
        <p:nvSpPr>
          <p:cNvPr id="6" name="Rectangle 15"/>
          <p:cNvSpPr>
            <a:spLocks noGrp="1" noChangeArrowheads="1"/>
          </p:cNvSpPr>
          <p:nvPr>
            <p:ph type="sldNum" sz="quarter" idx="12"/>
          </p:nvPr>
        </p:nvSpPr>
        <p:spPr>
          <a:ln/>
        </p:spPr>
        <p:txBody>
          <a:bodyPr/>
          <a:lstStyle>
            <a:lvl1pPr>
              <a:defRPr/>
            </a:lvl1pPr>
          </a:lstStyle>
          <a:p>
            <a:pPr>
              <a:defRPr/>
            </a:pPr>
            <a:fld id="{6AB698DA-DC5B-44E9-865D-F4CFDC22531A}" type="slidenum">
              <a:rPr lang="en-US"/>
              <a:pPr>
                <a:defRPr/>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515100" y="609600"/>
            <a:ext cx="1943100" cy="5486400"/>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685800" y="609600"/>
            <a:ext cx="5676900" cy="548640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13"/>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
        <p:nvSpPr>
          <p:cNvPr id="6" name="Rectangle 15"/>
          <p:cNvSpPr>
            <a:spLocks noGrp="1" noChangeArrowheads="1"/>
          </p:cNvSpPr>
          <p:nvPr>
            <p:ph type="sldNum" sz="quarter" idx="12"/>
          </p:nvPr>
        </p:nvSpPr>
        <p:spPr>
          <a:ln/>
        </p:spPr>
        <p:txBody>
          <a:bodyPr/>
          <a:lstStyle>
            <a:lvl1pPr>
              <a:defRPr/>
            </a:lvl1pPr>
          </a:lstStyle>
          <a:p>
            <a:pPr>
              <a:defRPr/>
            </a:pPr>
            <a:fld id="{8F603CA2-DCED-400A-9D0F-032146B9B6F3}" type="slidenum">
              <a:rPr lang="en-US"/>
              <a:pPr>
                <a:defRPr/>
              </a:pPr>
              <a:t>‹Nº›</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ítulo y tabla">
    <p:spTree>
      <p:nvGrpSpPr>
        <p:cNvPr id="1" name=""/>
        <p:cNvGrpSpPr/>
        <p:nvPr/>
      </p:nvGrpSpPr>
      <p:grpSpPr>
        <a:xfrm>
          <a:off x="0" y="0"/>
          <a:ext cx="0" cy="0"/>
          <a:chOff x="0" y="0"/>
          <a:chExt cx="0" cy="0"/>
        </a:xfrm>
      </p:grpSpPr>
      <p:sp>
        <p:nvSpPr>
          <p:cNvPr id="2" name="1 Título"/>
          <p:cNvSpPr>
            <a:spLocks noGrp="1"/>
          </p:cNvSpPr>
          <p:nvPr>
            <p:ph type="title"/>
          </p:nvPr>
        </p:nvSpPr>
        <p:spPr>
          <a:xfrm>
            <a:off x="685800" y="609600"/>
            <a:ext cx="7772400" cy="1143000"/>
          </a:xfrm>
        </p:spPr>
        <p:txBody>
          <a:bodyPr/>
          <a:lstStyle/>
          <a:p>
            <a:r>
              <a:rPr lang="es-ES"/>
              <a:t>Haga clic para modificar el estilo de título del patrón</a:t>
            </a:r>
          </a:p>
        </p:txBody>
      </p:sp>
      <p:sp>
        <p:nvSpPr>
          <p:cNvPr id="3" name="2 Marcador de tabla"/>
          <p:cNvSpPr>
            <a:spLocks noGrp="1"/>
          </p:cNvSpPr>
          <p:nvPr>
            <p:ph type="tbl" idx="1"/>
          </p:nvPr>
        </p:nvSpPr>
        <p:spPr>
          <a:xfrm>
            <a:off x="685800" y="1981200"/>
            <a:ext cx="7772400" cy="4114800"/>
          </a:xfrm>
        </p:spPr>
        <p:txBody>
          <a:bodyPr/>
          <a:lstStyle/>
          <a:p>
            <a:pPr lvl="0"/>
            <a:endParaRPr lang="es-ES" noProof="0"/>
          </a:p>
        </p:txBody>
      </p:sp>
      <p:sp>
        <p:nvSpPr>
          <p:cNvPr id="4" name="Rectangle 13"/>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
        <p:nvSpPr>
          <p:cNvPr id="6" name="Rectangle 15"/>
          <p:cNvSpPr>
            <a:spLocks noGrp="1" noChangeArrowheads="1"/>
          </p:cNvSpPr>
          <p:nvPr>
            <p:ph type="sldNum" sz="quarter" idx="12"/>
          </p:nvPr>
        </p:nvSpPr>
        <p:spPr>
          <a:ln/>
        </p:spPr>
        <p:txBody>
          <a:bodyPr/>
          <a:lstStyle>
            <a:lvl1pPr>
              <a:defRPr/>
            </a:lvl1pPr>
          </a:lstStyle>
          <a:p>
            <a:pPr>
              <a:defRPr/>
            </a:pPr>
            <a:fld id="{9EF09FCB-CBAC-425B-AE46-FD9BD5376202}" type="slidenum">
              <a:rPr lang="en-US"/>
              <a:pPr>
                <a:defRPr/>
              </a:pPr>
              <a:t>‹Nº›</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ítulo, text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685800" y="609600"/>
            <a:ext cx="7772400" cy="1143000"/>
          </a:xfrm>
        </p:spPr>
        <p:txBody>
          <a:bodyPr/>
          <a:lstStyle/>
          <a:p>
            <a:r>
              <a:rPr lang="es-ES"/>
              <a:t>Haga clic para modificar el estilo de título del patrón</a:t>
            </a:r>
          </a:p>
        </p:txBody>
      </p:sp>
      <p:sp>
        <p:nvSpPr>
          <p:cNvPr id="3" name="2 Marcador de texto"/>
          <p:cNvSpPr>
            <a:spLocks noGrp="1"/>
          </p:cNvSpPr>
          <p:nvPr>
            <p:ph type="body" sz="half" idx="1"/>
          </p:nvPr>
        </p:nvSpPr>
        <p:spPr>
          <a:xfrm>
            <a:off x="685800" y="1981200"/>
            <a:ext cx="381000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981200"/>
            <a:ext cx="381000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Rectangle 13"/>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
        <p:nvSpPr>
          <p:cNvPr id="7" name="Rectangle 15"/>
          <p:cNvSpPr>
            <a:spLocks noGrp="1" noChangeArrowheads="1"/>
          </p:cNvSpPr>
          <p:nvPr>
            <p:ph type="sldNum" sz="quarter" idx="12"/>
          </p:nvPr>
        </p:nvSpPr>
        <p:spPr>
          <a:ln/>
        </p:spPr>
        <p:txBody>
          <a:bodyPr/>
          <a:lstStyle>
            <a:lvl1pPr>
              <a:defRPr/>
            </a:lvl1pPr>
          </a:lstStyle>
          <a:p>
            <a:pPr>
              <a:defRPr/>
            </a:pPr>
            <a:fld id="{1EFBB155-BAFE-49DA-BFBB-25EC1EB9FB94}" type="slidenum">
              <a:rPr lang="en-US"/>
              <a:pPr>
                <a:defRPr/>
              </a:pPr>
              <a:t>‹Nº›</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reserve="1">
  <p:cSld name="Título, 1 objeto y 2 objetos">
    <p:spTree>
      <p:nvGrpSpPr>
        <p:cNvPr id="1" name=""/>
        <p:cNvGrpSpPr/>
        <p:nvPr/>
      </p:nvGrpSpPr>
      <p:grpSpPr>
        <a:xfrm>
          <a:off x="0" y="0"/>
          <a:ext cx="0" cy="0"/>
          <a:chOff x="0" y="0"/>
          <a:chExt cx="0" cy="0"/>
        </a:xfrm>
      </p:grpSpPr>
      <p:sp>
        <p:nvSpPr>
          <p:cNvPr id="2" name="1 Título"/>
          <p:cNvSpPr>
            <a:spLocks noGrp="1"/>
          </p:cNvSpPr>
          <p:nvPr>
            <p:ph type="title"/>
          </p:nvPr>
        </p:nvSpPr>
        <p:spPr>
          <a:xfrm>
            <a:off x="685800" y="609600"/>
            <a:ext cx="7772400" cy="1143000"/>
          </a:xfrm>
        </p:spPr>
        <p:txBody>
          <a:bodyPr/>
          <a:lstStyle/>
          <a:p>
            <a:r>
              <a:rPr lang="es-ES"/>
              <a:t>Haga clic para modificar el estilo de título del patrón</a:t>
            </a:r>
          </a:p>
        </p:txBody>
      </p:sp>
      <p:sp>
        <p:nvSpPr>
          <p:cNvPr id="3" name="2 Marcador de contenido"/>
          <p:cNvSpPr>
            <a:spLocks noGrp="1"/>
          </p:cNvSpPr>
          <p:nvPr>
            <p:ph sz="half" idx="1"/>
          </p:nvPr>
        </p:nvSpPr>
        <p:spPr>
          <a:xfrm>
            <a:off x="685800" y="1981200"/>
            <a:ext cx="381000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quarter" idx="2"/>
          </p:nvPr>
        </p:nvSpPr>
        <p:spPr>
          <a:xfrm>
            <a:off x="4648200" y="1981200"/>
            <a:ext cx="3810000" cy="1981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contenido"/>
          <p:cNvSpPr>
            <a:spLocks noGrp="1"/>
          </p:cNvSpPr>
          <p:nvPr>
            <p:ph sz="quarter" idx="3"/>
          </p:nvPr>
        </p:nvSpPr>
        <p:spPr>
          <a:xfrm>
            <a:off x="4648200" y="4114800"/>
            <a:ext cx="3810000" cy="1981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Rectangle 13"/>
          <p:cNvSpPr>
            <a:spLocks noGrp="1" noChangeArrowheads="1"/>
          </p:cNvSpPr>
          <p:nvPr>
            <p:ph type="dt" sz="half" idx="10"/>
          </p:nvPr>
        </p:nvSpPr>
        <p:spPr>
          <a:ln/>
        </p:spPr>
        <p:txBody>
          <a:bodyPr/>
          <a:lstStyle>
            <a:lvl1pPr>
              <a:defRPr/>
            </a:lvl1pPr>
          </a:lstStyle>
          <a:p>
            <a:pPr>
              <a:defRPr/>
            </a:pPr>
            <a:endParaRPr lang="en-US"/>
          </a:p>
        </p:txBody>
      </p:sp>
      <p:sp>
        <p:nvSpPr>
          <p:cNvPr id="7" name="Rectangle 14"/>
          <p:cNvSpPr>
            <a:spLocks noGrp="1" noChangeArrowheads="1"/>
          </p:cNvSpPr>
          <p:nvPr>
            <p:ph type="ftr" sz="quarter" idx="11"/>
          </p:nvPr>
        </p:nvSpPr>
        <p:spPr>
          <a:ln/>
        </p:spPr>
        <p:txBody>
          <a:bodyPr/>
          <a:lstStyle>
            <a:lvl1pPr>
              <a:defRPr/>
            </a:lvl1pPr>
          </a:lstStyle>
          <a:p>
            <a:pPr>
              <a:defRPr/>
            </a:pPr>
            <a:endParaRPr lang="en-US"/>
          </a:p>
        </p:txBody>
      </p:sp>
      <p:sp>
        <p:nvSpPr>
          <p:cNvPr id="8" name="Rectangle 15"/>
          <p:cNvSpPr>
            <a:spLocks noGrp="1" noChangeArrowheads="1"/>
          </p:cNvSpPr>
          <p:nvPr>
            <p:ph type="sldNum" sz="quarter" idx="12"/>
          </p:nvPr>
        </p:nvSpPr>
        <p:spPr>
          <a:ln/>
        </p:spPr>
        <p:txBody>
          <a:bodyPr/>
          <a:lstStyle>
            <a:lvl1pPr>
              <a:defRPr/>
            </a:lvl1pPr>
          </a:lstStyle>
          <a:p>
            <a:pPr>
              <a:defRPr/>
            </a:pPr>
            <a:fld id="{891B7484-5CDD-46CB-B5A0-89145642F2DF}" type="slidenum">
              <a:rPr lang="en-US"/>
              <a:pPr>
                <a:defRPr/>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showMasterPhAnim="0" type="obj" preserve="1">
  <p:cSld name="Título y objetos">
    <p:spTree>
      <p:nvGrpSpPr>
        <p:cNvPr id="1" name=""/>
        <p:cNvGrpSpPr/>
        <p:nvPr/>
      </p:nvGrpSpPr>
      <p:grpSpPr>
        <a:xfrm>
          <a:off x="0" y="0"/>
          <a:ext cx="0" cy="0"/>
          <a:chOff x="0" y="0"/>
          <a:chExt cx="0" cy="0"/>
        </a:xfrm>
      </p:grpSpPr>
      <p:sp>
        <p:nvSpPr>
          <p:cNvPr id="4" name="Rectangle 2"/>
          <p:cNvSpPr>
            <a:spLocks noChangeArrowheads="1"/>
          </p:cNvSpPr>
          <p:nvPr/>
        </p:nvSpPr>
        <p:spPr bwMode="invGray">
          <a:xfrm>
            <a:off x="8809038" y="0"/>
            <a:ext cx="334962" cy="6858000"/>
          </a:xfrm>
          <a:prstGeom prst="rect">
            <a:avLst/>
          </a:prstGeom>
          <a:gradFill rotWithShape="0">
            <a:gsLst>
              <a:gs pos="0">
                <a:schemeClr val="accent2"/>
              </a:gs>
              <a:gs pos="50000">
                <a:schemeClr val="hlink"/>
              </a:gs>
              <a:gs pos="100000">
                <a:schemeClr val="accent2"/>
              </a:gs>
            </a:gsLst>
            <a:lin ang="0" scaled="1"/>
          </a:gradFill>
          <a:ln w="9525">
            <a:noFill/>
            <a:miter lim="800000"/>
            <a:headEnd/>
            <a:tailEnd/>
          </a:ln>
        </p:spPr>
        <p:txBody>
          <a:bodyPr wrap="none" anchor="ctr"/>
          <a:lstStyle/>
          <a:p>
            <a:pPr>
              <a:defRPr/>
            </a:pPr>
            <a:endParaRPr lang="es-ES"/>
          </a:p>
        </p:txBody>
      </p:sp>
      <p:sp>
        <p:nvSpPr>
          <p:cNvPr id="5" name="Freeform 3"/>
          <p:cNvSpPr>
            <a:spLocks/>
          </p:cNvSpPr>
          <p:nvPr/>
        </p:nvSpPr>
        <p:spPr bwMode="white">
          <a:xfrm>
            <a:off x="-9525" y="4489450"/>
            <a:ext cx="5754688" cy="2368550"/>
          </a:xfrm>
          <a:custGeom>
            <a:avLst/>
            <a:gdLst/>
            <a:ahLst/>
            <a:cxnLst>
              <a:cxn ang="0">
                <a:pos x="0" y="1491"/>
              </a:cxn>
              <a:cxn ang="0">
                <a:pos x="0" y="0"/>
              </a:cxn>
              <a:cxn ang="0">
                <a:pos x="171" y="3"/>
              </a:cxn>
              <a:cxn ang="0">
                <a:pos x="355" y="9"/>
              </a:cxn>
              <a:cxn ang="0">
                <a:pos x="499" y="21"/>
              </a:cxn>
              <a:cxn ang="0">
                <a:pos x="650" y="36"/>
              </a:cxn>
              <a:cxn ang="0">
                <a:pos x="809" y="54"/>
              </a:cxn>
              <a:cxn ang="0">
                <a:pos x="957" y="78"/>
              </a:cxn>
              <a:cxn ang="0">
                <a:pos x="1119" y="105"/>
              </a:cxn>
              <a:cxn ang="0">
                <a:pos x="1261" y="133"/>
              </a:cxn>
              <a:cxn ang="0">
                <a:pos x="1441" y="175"/>
              </a:cxn>
              <a:cxn ang="0">
                <a:pos x="1598" y="217"/>
              </a:cxn>
              <a:cxn ang="0">
                <a:pos x="1763" y="269"/>
              </a:cxn>
              <a:cxn ang="0">
                <a:pos x="1887" y="308"/>
              </a:cxn>
              <a:cxn ang="0">
                <a:pos x="2085" y="384"/>
              </a:cxn>
              <a:cxn ang="0">
                <a:pos x="2230" y="444"/>
              </a:cxn>
              <a:cxn ang="0">
                <a:pos x="2456" y="547"/>
              </a:cxn>
              <a:cxn ang="0">
                <a:pos x="2666" y="662"/>
              </a:cxn>
              <a:cxn ang="0">
                <a:pos x="2859" y="786"/>
              </a:cxn>
              <a:cxn ang="0">
                <a:pos x="3046" y="920"/>
              </a:cxn>
              <a:cxn ang="0">
                <a:pos x="3193" y="1038"/>
              </a:cxn>
              <a:cxn ang="0">
                <a:pos x="3332" y="1168"/>
              </a:cxn>
              <a:cxn ang="0">
                <a:pos x="3440" y="1280"/>
              </a:cxn>
              <a:cxn ang="0">
                <a:pos x="3524" y="1380"/>
              </a:cxn>
              <a:cxn ang="0">
                <a:pos x="3624" y="1491"/>
              </a:cxn>
              <a:cxn ang="0">
                <a:pos x="3608" y="1491"/>
              </a:cxn>
              <a:cxn ang="0">
                <a:pos x="0" y="1491"/>
              </a:cxn>
            </a:cxnLst>
            <a:rect l="0" t="0" r="r" b="b"/>
            <a:pathLst>
              <a:path w="3625" h="1492">
                <a:moveTo>
                  <a:pt x="0" y="1491"/>
                </a:moveTo>
                <a:lnTo>
                  <a:pt x="0" y="0"/>
                </a:lnTo>
                <a:lnTo>
                  <a:pt x="171" y="3"/>
                </a:lnTo>
                <a:lnTo>
                  <a:pt x="355" y="9"/>
                </a:lnTo>
                <a:lnTo>
                  <a:pt x="499" y="21"/>
                </a:lnTo>
                <a:lnTo>
                  <a:pt x="650" y="36"/>
                </a:lnTo>
                <a:lnTo>
                  <a:pt x="809" y="54"/>
                </a:lnTo>
                <a:lnTo>
                  <a:pt x="957" y="78"/>
                </a:lnTo>
                <a:lnTo>
                  <a:pt x="1119" y="105"/>
                </a:lnTo>
                <a:lnTo>
                  <a:pt x="1261" y="133"/>
                </a:lnTo>
                <a:lnTo>
                  <a:pt x="1441" y="175"/>
                </a:lnTo>
                <a:lnTo>
                  <a:pt x="1598" y="217"/>
                </a:lnTo>
                <a:lnTo>
                  <a:pt x="1763" y="269"/>
                </a:lnTo>
                <a:lnTo>
                  <a:pt x="1887" y="308"/>
                </a:lnTo>
                <a:lnTo>
                  <a:pt x="2085" y="384"/>
                </a:lnTo>
                <a:lnTo>
                  <a:pt x="2230" y="444"/>
                </a:lnTo>
                <a:lnTo>
                  <a:pt x="2456" y="547"/>
                </a:lnTo>
                <a:lnTo>
                  <a:pt x="2666" y="662"/>
                </a:lnTo>
                <a:lnTo>
                  <a:pt x="2859" y="786"/>
                </a:lnTo>
                <a:lnTo>
                  <a:pt x="3046" y="920"/>
                </a:lnTo>
                <a:lnTo>
                  <a:pt x="3193" y="1038"/>
                </a:lnTo>
                <a:lnTo>
                  <a:pt x="3332" y="1168"/>
                </a:lnTo>
                <a:lnTo>
                  <a:pt x="3440" y="1280"/>
                </a:lnTo>
                <a:lnTo>
                  <a:pt x="3524" y="1380"/>
                </a:lnTo>
                <a:lnTo>
                  <a:pt x="3624" y="1491"/>
                </a:lnTo>
                <a:lnTo>
                  <a:pt x="3608" y="1491"/>
                </a:lnTo>
                <a:lnTo>
                  <a:pt x="0" y="1491"/>
                </a:lnTo>
              </a:path>
            </a:pathLst>
          </a:custGeom>
          <a:gradFill rotWithShape="0">
            <a:gsLst>
              <a:gs pos="0">
                <a:schemeClr val="bg2"/>
              </a:gs>
              <a:gs pos="100000">
                <a:schemeClr val="bg1"/>
              </a:gs>
            </a:gsLst>
            <a:lin ang="5400000" scaled="1"/>
          </a:gradFill>
          <a:ln w="9525" cap="flat" cmpd="sng">
            <a:noFill/>
            <a:prstDash val="solid"/>
            <a:miter lim="800000"/>
            <a:headEnd type="none" w="sm" len="sm"/>
            <a:tailEnd type="none" w="sm" len="sm"/>
          </a:ln>
          <a:effectLst/>
        </p:spPr>
        <p:txBody>
          <a:bodyPr wrap="none" anchor="ctr"/>
          <a:lstStyle/>
          <a:p>
            <a:pPr>
              <a:defRPr/>
            </a:pPr>
            <a:endParaRPr lang="es-ES"/>
          </a:p>
        </p:txBody>
      </p:sp>
      <p:sp>
        <p:nvSpPr>
          <p:cNvPr id="6" name="Freeform 4"/>
          <p:cNvSpPr>
            <a:spLocks/>
          </p:cNvSpPr>
          <p:nvPr/>
        </p:nvSpPr>
        <p:spPr bwMode="white">
          <a:xfrm>
            <a:off x="0" y="3817938"/>
            <a:ext cx="8164513" cy="3019425"/>
          </a:xfrm>
          <a:custGeom>
            <a:avLst/>
            <a:gdLst/>
            <a:ahLst/>
            <a:cxnLst>
              <a:cxn ang="0">
                <a:pos x="2718" y="405"/>
              </a:cxn>
              <a:cxn ang="0">
                <a:pos x="2466" y="333"/>
              </a:cxn>
              <a:cxn ang="0">
                <a:pos x="2202" y="261"/>
              </a:cxn>
              <a:cxn ang="0">
                <a:pos x="1929" y="198"/>
              </a:cxn>
              <a:cxn ang="0">
                <a:pos x="1695" y="153"/>
              </a:cxn>
              <a:cxn ang="0">
                <a:pos x="1434" y="111"/>
              </a:cxn>
              <a:cxn ang="0">
                <a:pos x="1188" y="75"/>
              </a:cxn>
              <a:cxn ang="0">
                <a:pos x="957" y="48"/>
              </a:cxn>
              <a:cxn ang="0">
                <a:pos x="747" y="30"/>
              </a:cxn>
              <a:cxn ang="0">
                <a:pos x="501" y="15"/>
              </a:cxn>
              <a:cxn ang="0">
                <a:pos x="246" y="3"/>
              </a:cxn>
              <a:cxn ang="0">
                <a:pos x="0" y="0"/>
              </a:cxn>
              <a:cxn ang="0">
                <a:pos x="0" y="275"/>
              </a:cxn>
              <a:cxn ang="0">
                <a:pos x="0" y="345"/>
              </a:cxn>
              <a:cxn ang="0">
                <a:pos x="0" y="275"/>
              </a:cxn>
              <a:cxn ang="0">
                <a:pos x="0" y="342"/>
              </a:cxn>
              <a:cxn ang="0">
                <a:pos x="339" y="351"/>
              </a:cxn>
              <a:cxn ang="0">
                <a:pos x="606" y="372"/>
              </a:cxn>
              <a:cxn ang="0">
                <a:pos x="852" y="399"/>
              </a:cxn>
              <a:cxn ang="0">
                <a:pos x="1068" y="435"/>
              </a:cxn>
              <a:cxn ang="0">
                <a:pos x="1275" y="474"/>
              </a:cxn>
              <a:cxn ang="0">
                <a:pos x="1545" y="540"/>
              </a:cxn>
              <a:cxn ang="0">
                <a:pos x="1761" y="603"/>
              </a:cxn>
              <a:cxn ang="0">
                <a:pos x="1971" y="678"/>
              </a:cxn>
              <a:cxn ang="0">
                <a:pos x="2166" y="747"/>
              </a:cxn>
              <a:cxn ang="0">
                <a:pos x="2397" y="852"/>
              </a:cxn>
              <a:cxn ang="0">
                <a:pos x="2613" y="960"/>
              </a:cxn>
              <a:cxn ang="0">
                <a:pos x="2832" y="1095"/>
              </a:cxn>
              <a:cxn ang="0">
                <a:pos x="3012" y="1212"/>
              </a:cxn>
              <a:cxn ang="0">
                <a:pos x="3186" y="1347"/>
              </a:cxn>
              <a:cxn ang="0">
                <a:pos x="3351" y="1497"/>
              </a:cxn>
              <a:cxn ang="0">
                <a:pos x="3480" y="1629"/>
              </a:cxn>
              <a:cxn ang="0">
                <a:pos x="3612" y="1785"/>
              </a:cxn>
              <a:cxn ang="0">
                <a:pos x="3699" y="1901"/>
              </a:cxn>
              <a:cxn ang="0">
                <a:pos x="5142" y="1901"/>
              </a:cxn>
              <a:cxn ang="0">
                <a:pos x="5076" y="1827"/>
              </a:cxn>
              <a:cxn ang="0">
                <a:pos x="4968" y="1707"/>
              </a:cxn>
              <a:cxn ang="0">
                <a:pos x="4797" y="1539"/>
              </a:cxn>
              <a:cxn ang="0">
                <a:pos x="4617" y="1383"/>
              </a:cxn>
              <a:cxn ang="0">
                <a:pos x="4410" y="1221"/>
              </a:cxn>
              <a:cxn ang="0">
                <a:pos x="4185" y="1071"/>
              </a:cxn>
              <a:cxn ang="0">
                <a:pos x="3960" y="939"/>
              </a:cxn>
              <a:cxn ang="0">
                <a:pos x="3708" y="801"/>
              </a:cxn>
              <a:cxn ang="0">
                <a:pos x="3492" y="702"/>
              </a:cxn>
              <a:cxn ang="0">
                <a:pos x="3231" y="588"/>
              </a:cxn>
              <a:cxn ang="0">
                <a:pos x="2964" y="489"/>
              </a:cxn>
              <a:cxn ang="0">
                <a:pos x="2718" y="405"/>
              </a:cxn>
            </a:cxnLst>
            <a:rect l="0" t="0" r="r" b="b"/>
            <a:pathLst>
              <a:path w="5143" h="1902">
                <a:moveTo>
                  <a:pt x="2718" y="405"/>
                </a:moveTo>
                <a:lnTo>
                  <a:pt x="2466" y="333"/>
                </a:lnTo>
                <a:lnTo>
                  <a:pt x="2202" y="261"/>
                </a:lnTo>
                <a:lnTo>
                  <a:pt x="1929" y="198"/>
                </a:lnTo>
                <a:lnTo>
                  <a:pt x="1695" y="153"/>
                </a:lnTo>
                <a:lnTo>
                  <a:pt x="1434" y="111"/>
                </a:lnTo>
                <a:lnTo>
                  <a:pt x="1188" y="75"/>
                </a:lnTo>
                <a:lnTo>
                  <a:pt x="957" y="48"/>
                </a:lnTo>
                <a:lnTo>
                  <a:pt x="747" y="30"/>
                </a:lnTo>
                <a:lnTo>
                  <a:pt x="501" y="15"/>
                </a:lnTo>
                <a:lnTo>
                  <a:pt x="246" y="3"/>
                </a:lnTo>
                <a:lnTo>
                  <a:pt x="0" y="0"/>
                </a:lnTo>
                <a:lnTo>
                  <a:pt x="0" y="275"/>
                </a:lnTo>
                <a:lnTo>
                  <a:pt x="0" y="345"/>
                </a:lnTo>
                <a:lnTo>
                  <a:pt x="0" y="275"/>
                </a:lnTo>
                <a:lnTo>
                  <a:pt x="0" y="342"/>
                </a:lnTo>
                <a:lnTo>
                  <a:pt x="339" y="351"/>
                </a:lnTo>
                <a:lnTo>
                  <a:pt x="606" y="372"/>
                </a:lnTo>
                <a:lnTo>
                  <a:pt x="852" y="399"/>
                </a:lnTo>
                <a:lnTo>
                  <a:pt x="1068" y="435"/>
                </a:lnTo>
                <a:lnTo>
                  <a:pt x="1275" y="474"/>
                </a:lnTo>
                <a:lnTo>
                  <a:pt x="1545" y="540"/>
                </a:lnTo>
                <a:lnTo>
                  <a:pt x="1761" y="603"/>
                </a:lnTo>
                <a:lnTo>
                  <a:pt x="1971" y="678"/>
                </a:lnTo>
                <a:lnTo>
                  <a:pt x="2166" y="747"/>
                </a:lnTo>
                <a:lnTo>
                  <a:pt x="2397" y="852"/>
                </a:lnTo>
                <a:lnTo>
                  <a:pt x="2613" y="960"/>
                </a:lnTo>
                <a:lnTo>
                  <a:pt x="2832" y="1095"/>
                </a:lnTo>
                <a:lnTo>
                  <a:pt x="3012" y="1212"/>
                </a:lnTo>
                <a:lnTo>
                  <a:pt x="3186" y="1347"/>
                </a:lnTo>
                <a:lnTo>
                  <a:pt x="3351" y="1497"/>
                </a:lnTo>
                <a:lnTo>
                  <a:pt x="3480" y="1629"/>
                </a:lnTo>
                <a:lnTo>
                  <a:pt x="3612" y="1785"/>
                </a:lnTo>
                <a:lnTo>
                  <a:pt x="3699" y="1901"/>
                </a:lnTo>
                <a:lnTo>
                  <a:pt x="5142" y="1901"/>
                </a:lnTo>
                <a:lnTo>
                  <a:pt x="5076" y="1827"/>
                </a:lnTo>
                <a:lnTo>
                  <a:pt x="4968" y="1707"/>
                </a:lnTo>
                <a:lnTo>
                  <a:pt x="4797" y="1539"/>
                </a:lnTo>
                <a:lnTo>
                  <a:pt x="4617" y="1383"/>
                </a:lnTo>
                <a:lnTo>
                  <a:pt x="4410" y="1221"/>
                </a:lnTo>
                <a:lnTo>
                  <a:pt x="4185" y="1071"/>
                </a:lnTo>
                <a:lnTo>
                  <a:pt x="3960" y="939"/>
                </a:lnTo>
                <a:lnTo>
                  <a:pt x="3708" y="801"/>
                </a:lnTo>
                <a:lnTo>
                  <a:pt x="3492" y="702"/>
                </a:lnTo>
                <a:lnTo>
                  <a:pt x="3231" y="588"/>
                </a:lnTo>
                <a:lnTo>
                  <a:pt x="2964" y="489"/>
                </a:lnTo>
                <a:lnTo>
                  <a:pt x="2718" y="405"/>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7" name="Freeform 5"/>
          <p:cNvSpPr>
            <a:spLocks/>
          </p:cNvSpPr>
          <p:nvPr/>
        </p:nvSpPr>
        <p:spPr bwMode="white">
          <a:xfrm>
            <a:off x="0" y="3146425"/>
            <a:ext cx="9144000" cy="3690938"/>
          </a:xfrm>
          <a:custGeom>
            <a:avLst/>
            <a:gdLst/>
            <a:ahLst/>
            <a:cxnLst>
              <a:cxn ang="0">
                <a:pos x="0" y="0"/>
              </a:cxn>
              <a:cxn ang="0">
                <a:pos x="0" y="339"/>
              </a:cxn>
              <a:cxn ang="0">
                <a:pos x="558" y="357"/>
              </a:cxn>
              <a:cxn ang="0">
                <a:pos x="807" y="375"/>
              </a:cxn>
              <a:cxn ang="0">
                <a:pos x="1056" y="399"/>
              </a:cxn>
              <a:cxn ang="0">
                <a:pos x="1272" y="426"/>
              </a:cxn>
              <a:cxn ang="0">
                <a:pos x="1539" y="465"/>
              </a:cxn>
              <a:cxn ang="0">
                <a:pos x="1791" y="510"/>
              </a:cxn>
              <a:cxn ang="0">
                <a:pos x="2076" y="570"/>
              </a:cxn>
              <a:cxn ang="0">
                <a:pos x="2334" y="630"/>
              </a:cxn>
              <a:cxn ang="0">
                <a:pos x="2544" y="687"/>
              </a:cxn>
              <a:cxn ang="0">
                <a:pos x="2775" y="759"/>
              </a:cxn>
              <a:cxn ang="0">
                <a:pos x="3003" y="837"/>
              </a:cxn>
              <a:cxn ang="0">
                <a:pos x="3231" y="924"/>
              </a:cxn>
              <a:cxn ang="0">
                <a:pos x="3438" y="1005"/>
              </a:cxn>
              <a:cxn ang="0">
                <a:pos x="3663" y="1110"/>
              </a:cxn>
              <a:cxn ang="0">
                <a:pos x="3903" y="1233"/>
              </a:cxn>
              <a:cxn ang="0">
                <a:pos x="4149" y="1374"/>
              </a:cxn>
              <a:cxn ang="0">
                <a:pos x="4353" y="1506"/>
              </a:cxn>
              <a:cxn ang="0">
                <a:pos x="4491" y="1602"/>
              </a:cxn>
              <a:cxn ang="0">
                <a:pos x="4668" y="1740"/>
              </a:cxn>
              <a:cxn ang="0">
                <a:pos x="4824" y="1875"/>
              </a:cxn>
              <a:cxn ang="0">
                <a:pos x="4968" y="2016"/>
              </a:cxn>
              <a:cxn ang="0">
                <a:pos x="5100" y="2154"/>
              </a:cxn>
              <a:cxn ang="0">
                <a:pos x="5238" y="2324"/>
              </a:cxn>
              <a:cxn ang="0">
                <a:pos x="5759" y="2324"/>
              </a:cxn>
              <a:cxn ang="0">
                <a:pos x="5759" y="1245"/>
              </a:cxn>
              <a:cxn ang="0">
                <a:pos x="5580" y="1119"/>
              </a:cxn>
              <a:cxn ang="0">
                <a:pos x="5400" y="1020"/>
              </a:cxn>
              <a:cxn ang="0">
                <a:pos x="5205" y="918"/>
              </a:cxn>
              <a:cxn ang="0">
                <a:pos x="5031" y="837"/>
              </a:cxn>
              <a:cxn ang="0">
                <a:pos x="4866" y="771"/>
              </a:cxn>
              <a:cxn ang="0">
                <a:pos x="4710" y="711"/>
              </a:cxn>
              <a:cxn ang="0">
                <a:pos x="4545" y="651"/>
              </a:cxn>
              <a:cxn ang="0">
                <a:pos x="4386" y="600"/>
              </a:cxn>
              <a:cxn ang="0">
                <a:pos x="4248" y="552"/>
              </a:cxn>
              <a:cxn ang="0">
                <a:pos x="3993" y="483"/>
              </a:cxn>
              <a:cxn ang="0">
                <a:pos x="3777" y="423"/>
              </a:cxn>
              <a:cxn ang="0">
                <a:pos x="3564" y="375"/>
              </a:cxn>
              <a:cxn ang="0">
                <a:pos x="3282" y="312"/>
              </a:cxn>
              <a:cxn ang="0">
                <a:pos x="3003" y="261"/>
              </a:cxn>
              <a:cxn ang="0">
                <a:pos x="2733" y="213"/>
              </a:cxn>
              <a:cxn ang="0">
                <a:pos x="2451" y="171"/>
              </a:cxn>
              <a:cxn ang="0">
                <a:pos x="2211" y="138"/>
              </a:cxn>
              <a:cxn ang="0">
                <a:pos x="1974" y="108"/>
              </a:cxn>
              <a:cxn ang="0">
                <a:pos x="1665" y="81"/>
              </a:cxn>
              <a:cxn ang="0">
                <a:pos x="1437" y="60"/>
              </a:cxn>
              <a:cxn ang="0">
                <a:pos x="1125" y="36"/>
              </a:cxn>
              <a:cxn ang="0">
                <a:pos x="828" y="21"/>
              </a:cxn>
              <a:cxn ang="0">
                <a:pos x="558" y="12"/>
              </a:cxn>
              <a:cxn ang="0">
                <a:pos x="282" y="3"/>
              </a:cxn>
              <a:cxn ang="0">
                <a:pos x="0" y="0"/>
              </a:cxn>
            </a:cxnLst>
            <a:rect l="0" t="0" r="r" b="b"/>
            <a:pathLst>
              <a:path w="5760" h="2325">
                <a:moveTo>
                  <a:pt x="0" y="0"/>
                </a:moveTo>
                <a:lnTo>
                  <a:pt x="0" y="339"/>
                </a:lnTo>
                <a:lnTo>
                  <a:pt x="558" y="357"/>
                </a:lnTo>
                <a:lnTo>
                  <a:pt x="807" y="375"/>
                </a:lnTo>
                <a:lnTo>
                  <a:pt x="1056" y="399"/>
                </a:lnTo>
                <a:lnTo>
                  <a:pt x="1272" y="426"/>
                </a:lnTo>
                <a:lnTo>
                  <a:pt x="1539" y="465"/>
                </a:lnTo>
                <a:lnTo>
                  <a:pt x="1791" y="510"/>
                </a:lnTo>
                <a:lnTo>
                  <a:pt x="2076" y="570"/>
                </a:lnTo>
                <a:lnTo>
                  <a:pt x="2334" y="630"/>
                </a:lnTo>
                <a:lnTo>
                  <a:pt x="2544" y="687"/>
                </a:lnTo>
                <a:lnTo>
                  <a:pt x="2775" y="759"/>
                </a:lnTo>
                <a:lnTo>
                  <a:pt x="3003" y="837"/>
                </a:lnTo>
                <a:lnTo>
                  <a:pt x="3231" y="924"/>
                </a:lnTo>
                <a:lnTo>
                  <a:pt x="3438" y="1005"/>
                </a:lnTo>
                <a:lnTo>
                  <a:pt x="3663" y="1110"/>
                </a:lnTo>
                <a:lnTo>
                  <a:pt x="3903" y="1233"/>
                </a:lnTo>
                <a:lnTo>
                  <a:pt x="4149" y="1374"/>
                </a:lnTo>
                <a:lnTo>
                  <a:pt x="4353" y="1506"/>
                </a:lnTo>
                <a:lnTo>
                  <a:pt x="4491" y="1602"/>
                </a:lnTo>
                <a:lnTo>
                  <a:pt x="4668" y="1740"/>
                </a:lnTo>
                <a:lnTo>
                  <a:pt x="4824" y="1875"/>
                </a:lnTo>
                <a:lnTo>
                  <a:pt x="4968" y="2016"/>
                </a:lnTo>
                <a:lnTo>
                  <a:pt x="5100" y="2154"/>
                </a:lnTo>
                <a:lnTo>
                  <a:pt x="5238" y="2324"/>
                </a:lnTo>
                <a:lnTo>
                  <a:pt x="5759" y="2324"/>
                </a:lnTo>
                <a:lnTo>
                  <a:pt x="5759" y="1245"/>
                </a:lnTo>
                <a:lnTo>
                  <a:pt x="5580" y="1119"/>
                </a:lnTo>
                <a:lnTo>
                  <a:pt x="5400" y="1020"/>
                </a:lnTo>
                <a:lnTo>
                  <a:pt x="5205" y="918"/>
                </a:lnTo>
                <a:lnTo>
                  <a:pt x="5031" y="837"/>
                </a:lnTo>
                <a:lnTo>
                  <a:pt x="4866" y="771"/>
                </a:lnTo>
                <a:lnTo>
                  <a:pt x="4710" y="711"/>
                </a:lnTo>
                <a:lnTo>
                  <a:pt x="4545" y="651"/>
                </a:lnTo>
                <a:lnTo>
                  <a:pt x="4386" y="600"/>
                </a:lnTo>
                <a:lnTo>
                  <a:pt x="4248" y="552"/>
                </a:lnTo>
                <a:lnTo>
                  <a:pt x="3993" y="483"/>
                </a:lnTo>
                <a:lnTo>
                  <a:pt x="3777" y="423"/>
                </a:lnTo>
                <a:lnTo>
                  <a:pt x="3564" y="375"/>
                </a:lnTo>
                <a:lnTo>
                  <a:pt x="3282" y="312"/>
                </a:lnTo>
                <a:lnTo>
                  <a:pt x="3003" y="261"/>
                </a:lnTo>
                <a:lnTo>
                  <a:pt x="2733" y="213"/>
                </a:lnTo>
                <a:lnTo>
                  <a:pt x="2451" y="171"/>
                </a:lnTo>
                <a:lnTo>
                  <a:pt x="2211" y="138"/>
                </a:lnTo>
                <a:lnTo>
                  <a:pt x="1974" y="108"/>
                </a:lnTo>
                <a:lnTo>
                  <a:pt x="1665" y="81"/>
                </a:lnTo>
                <a:lnTo>
                  <a:pt x="1437" y="60"/>
                </a:lnTo>
                <a:lnTo>
                  <a:pt x="1125" y="36"/>
                </a:lnTo>
                <a:lnTo>
                  <a:pt x="828" y="21"/>
                </a:lnTo>
                <a:lnTo>
                  <a:pt x="558" y="12"/>
                </a:lnTo>
                <a:lnTo>
                  <a:pt x="282" y="3"/>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8" name="Freeform 6"/>
          <p:cNvSpPr>
            <a:spLocks/>
          </p:cNvSpPr>
          <p:nvPr/>
        </p:nvSpPr>
        <p:spPr bwMode="white">
          <a:xfrm>
            <a:off x="0" y="2460625"/>
            <a:ext cx="9144000" cy="2497138"/>
          </a:xfrm>
          <a:custGeom>
            <a:avLst/>
            <a:gdLst/>
            <a:ahLst/>
            <a:cxnLst>
              <a:cxn ang="0">
                <a:pos x="0" y="0"/>
              </a:cxn>
              <a:cxn ang="0">
                <a:pos x="0" y="351"/>
              </a:cxn>
              <a:cxn ang="0">
                <a:pos x="282" y="357"/>
              </a:cxn>
              <a:cxn ang="0">
                <a:pos x="627" y="363"/>
              </a:cxn>
              <a:cxn ang="0">
                <a:pos x="960" y="375"/>
              </a:cxn>
              <a:cxn ang="0">
                <a:pos x="1218" y="393"/>
              </a:cxn>
              <a:cxn ang="0">
                <a:pos x="1470" y="411"/>
              </a:cxn>
              <a:cxn ang="0">
                <a:pos x="1746" y="435"/>
              </a:cxn>
              <a:cxn ang="0">
                <a:pos x="2022" y="462"/>
              </a:cxn>
              <a:cxn ang="0">
                <a:pos x="2340" y="504"/>
              </a:cxn>
              <a:cxn ang="0">
                <a:pos x="2664" y="549"/>
              </a:cxn>
              <a:cxn ang="0">
                <a:pos x="2952" y="597"/>
              </a:cxn>
              <a:cxn ang="0">
                <a:pos x="3225" y="648"/>
              </a:cxn>
              <a:cxn ang="0">
                <a:pos x="3513" y="708"/>
              </a:cxn>
              <a:cxn ang="0">
                <a:pos x="3693" y="750"/>
              </a:cxn>
              <a:cxn ang="0">
                <a:pos x="3936" y="810"/>
              </a:cxn>
              <a:cxn ang="0">
                <a:pos x="4095" y="855"/>
              </a:cxn>
              <a:cxn ang="0">
                <a:pos x="4281" y="909"/>
              </a:cxn>
              <a:cxn ang="0">
                <a:pos x="4503" y="981"/>
              </a:cxn>
              <a:cxn ang="0">
                <a:pos x="4704" y="1053"/>
              </a:cxn>
              <a:cxn ang="0">
                <a:pos x="4911" y="1131"/>
              </a:cxn>
              <a:cxn ang="0">
                <a:pos x="5073" y="1197"/>
              </a:cxn>
              <a:cxn ang="0">
                <a:pos x="5256" y="1281"/>
              </a:cxn>
              <a:cxn ang="0">
                <a:pos x="5475" y="1401"/>
              </a:cxn>
              <a:cxn ang="0">
                <a:pos x="5628" y="1482"/>
              </a:cxn>
              <a:cxn ang="0">
                <a:pos x="5759" y="1572"/>
              </a:cxn>
              <a:cxn ang="0">
                <a:pos x="5759" y="633"/>
              </a:cxn>
              <a:cxn ang="0">
                <a:pos x="5493" y="570"/>
              </a:cxn>
              <a:cxn ang="0">
                <a:pos x="5214" y="501"/>
              </a:cxn>
              <a:cxn ang="0">
                <a:pos x="4950" y="444"/>
              </a:cxn>
              <a:cxn ang="0">
                <a:pos x="4701" y="396"/>
              </a:cxn>
              <a:cxn ang="0">
                <a:pos x="4425" y="348"/>
              </a:cxn>
              <a:cxn ang="0">
                <a:pos x="4110" y="294"/>
              </a:cxn>
              <a:cxn ang="0">
                <a:pos x="3813" y="252"/>
              </a:cxn>
              <a:cxn ang="0">
                <a:pos x="3549" y="213"/>
              </a:cxn>
              <a:cxn ang="0">
                <a:pos x="3261" y="183"/>
              </a:cxn>
              <a:cxn ang="0">
                <a:pos x="3015" y="153"/>
              </a:cxn>
              <a:cxn ang="0">
                <a:pos x="2757" y="129"/>
              </a:cxn>
              <a:cxn ang="0">
                <a:pos x="2520" y="105"/>
              </a:cxn>
              <a:cxn ang="0">
                <a:pos x="2301" y="87"/>
              </a:cxn>
              <a:cxn ang="0">
                <a:pos x="2013" y="66"/>
              </a:cxn>
              <a:cxn ang="0">
                <a:pos x="1731" y="48"/>
              </a:cxn>
              <a:cxn ang="0">
                <a:pos x="1524" y="39"/>
              </a:cxn>
              <a:cxn ang="0">
                <a:pos x="1260" y="27"/>
              </a:cxn>
              <a:cxn ang="0">
                <a:pos x="966" y="15"/>
              </a:cxn>
              <a:cxn ang="0">
                <a:pos x="714" y="12"/>
              </a:cxn>
              <a:cxn ang="0">
                <a:pos x="510" y="6"/>
              </a:cxn>
              <a:cxn ang="0">
                <a:pos x="243" y="0"/>
              </a:cxn>
              <a:cxn ang="0">
                <a:pos x="0" y="0"/>
              </a:cxn>
            </a:cxnLst>
            <a:rect l="0" t="0" r="r" b="b"/>
            <a:pathLst>
              <a:path w="5760" h="1573">
                <a:moveTo>
                  <a:pt x="0" y="0"/>
                </a:moveTo>
                <a:lnTo>
                  <a:pt x="0" y="351"/>
                </a:lnTo>
                <a:lnTo>
                  <a:pt x="282" y="357"/>
                </a:lnTo>
                <a:lnTo>
                  <a:pt x="627" y="363"/>
                </a:lnTo>
                <a:lnTo>
                  <a:pt x="960" y="375"/>
                </a:lnTo>
                <a:lnTo>
                  <a:pt x="1218" y="393"/>
                </a:lnTo>
                <a:lnTo>
                  <a:pt x="1470" y="411"/>
                </a:lnTo>
                <a:lnTo>
                  <a:pt x="1746" y="435"/>
                </a:lnTo>
                <a:lnTo>
                  <a:pt x="2022" y="462"/>
                </a:lnTo>
                <a:lnTo>
                  <a:pt x="2340" y="504"/>
                </a:lnTo>
                <a:lnTo>
                  <a:pt x="2664" y="549"/>
                </a:lnTo>
                <a:lnTo>
                  <a:pt x="2952" y="597"/>
                </a:lnTo>
                <a:lnTo>
                  <a:pt x="3225" y="648"/>
                </a:lnTo>
                <a:lnTo>
                  <a:pt x="3513" y="708"/>
                </a:lnTo>
                <a:lnTo>
                  <a:pt x="3693" y="750"/>
                </a:lnTo>
                <a:lnTo>
                  <a:pt x="3936" y="810"/>
                </a:lnTo>
                <a:lnTo>
                  <a:pt x="4095" y="855"/>
                </a:lnTo>
                <a:lnTo>
                  <a:pt x="4281" y="909"/>
                </a:lnTo>
                <a:lnTo>
                  <a:pt x="4503" y="981"/>
                </a:lnTo>
                <a:lnTo>
                  <a:pt x="4704" y="1053"/>
                </a:lnTo>
                <a:lnTo>
                  <a:pt x="4911" y="1131"/>
                </a:lnTo>
                <a:lnTo>
                  <a:pt x="5073" y="1197"/>
                </a:lnTo>
                <a:lnTo>
                  <a:pt x="5256" y="1281"/>
                </a:lnTo>
                <a:lnTo>
                  <a:pt x="5475" y="1401"/>
                </a:lnTo>
                <a:lnTo>
                  <a:pt x="5628" y="1482"/>
                </a:lnTo>
                <a:lnTo>
                  <a:pt x="5759" y="1572"/>
                </a:lnTo>
                <a:lnTo>
                  <a:pt x="5759" y="633"/>
                </a:lnTo>
                <a:lnTo>
                  <a:pt x="5493" y="570"/>
                </a:lnTo>
                <a:lnTo>
                  <a:pt x="5214" y="501"/>
                </a:lnTo>
                <a:lnTo>
                  <a:pt x="4950" y="444"/>
                </a:lnTo>
                <a:lnTo>
                  <a:pt x="4701" y="396"/>
                </a:lnTo>
                <a:lnTo>
                  <a:pt x="4425" y="348"/>
                </a:lnTo>
                <a:lnTo>
                  <a:pt x="4110" y="294"/>
                </a:lnTo>
                <a:lnTo>
                  <a:pt x="3813" y="252"/>
                </a:lnTo>
                <a:lnTo>
                  <a:pt x="3549" y="213"/>
                </a:lnTo>
                <a:lnTo>
                  <a:pt x="3261" y="183"/>
                </a:lnTo>
                <a:lnTo>
                  <a:pt x="3015" y="153"/>
                </a:lnTo>
                <a:lnTo>
                  <a:pt x="2757" y="129"/>
                </a:lnTo>
                <a:lnTo>
                  <a:pt x="2520" y="105"/>
                </a:lnTo>
                <a:lnTo>
                  <a:pt x="2301" y="87"/>
                </a:lnTo>
                <a:lnTo>
                  <a:pt x="2013" y="66"/>
                </a:lnTo>
                <a:lnTo>
                  <a:pt x="1731" y="48"/>
                </a:lnTo>
                <a:lnTo>
                  <a:pt x="1524" y="39"/>
                </a:lnTo>
                <a:lnTo>
                  <a:pt x="1260" y="27"/>
                </a:lnTo>
                <a:lnTo>
                  <a:pt x="966" y="15"/>
                </a:lnTo>
                <a:lnTo>
                  <a:pt x="714" y="12"/>
                </a:lnTo>
                <a:lnTo>
                  <a:pt x="510" y="6"/>
                </a:lnTo>
                <a:lnTo>
                  <a:pt x="243" y="0"/>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9" name="Freeform 7"/>
          <p:cNvSpPr>
            <a:spLocks/>
          </p:cNvSpPr>
          <p:nvPr/>
        </p:nvSpPr>
        <p:spPr bwMode="white">
          <a:xfrm>
            <a:off x="0" y="1793875"/>
            <a:ext cx="9144000" cy="1539875"/>
          </a:xfrm>
          <a:custGeom>
            <a:avLst/>
            <a:gdLst/>
            <a:ahLst/>
            <a:cxnLst>
              <a:cxn ang="0">
                <a:pos x="0" y="0"/>
              </a:cxn>
              <a:cxn ang="0">
                <a:pos x="0" y="339"/>
              </a:cxn>
              <a:cxn ang="0">
                <a:pos x="318" y="342"/>
              </a:cxn>
              <a:cxn ang="0">
                <a:pos x="591" y="348"/>
              </a:cxn>
              <a:cxn ang="0">
                <a:pos x="846" y="354"/>
              </a:cxn>
              <a:cxn ang="0">
                <a:pos x="1074" y="360"/>
              </a:cxn>
              <a:cxn ang="0">
                <a:pos x="1314" y="366"/>
              </a:cxn>
              <a:cxn ang="0">
                <a:pos x="1599" y="381"/>
              </a:cxn>
              <a:cxn ang="0">
                <a:pos x="1911" y="399"/>
              </a:cxn>
              <a:cxn ang="0">
                <a:pos x="2241" y="420"/>
              </a:cxn>
              <a:cxn ang="0">
                <a:pos x="2619" y="453"/>
              </a:cxn>
              <a:cxn ang="0">
                <a:pos x="2889" y="477"/>
              </a:cxn>
              <a:cxn ang="0">
                <a:pos x="3177" y="507"/>
              </a:cxn>
              <a:cxn ang="0">
                <a:pos x="3498" y="543"/>
              </a:cxn>
              <a:cxn ang="0">
                <a:pos x="3813" y="585"/>
              </a:cxn>
              <a:cxn ang="0">
                <a:pos x="4044" y="618"/>
              </a:cxn>
              <a:cxn ang="0">
                <a:pos x="4365" y="669"/>
              </a:cxn>
              <a:cxn ang="0">
                <a:pos x="4683" y="726"/>
              </a:cxn>
              <a:cxn ang="0">
                <a:pos x="4980" y="786"/>
              </a:cxn>
              <a:cxn ang="0">
                <a:pos x="5268" y="846"/>
              </a:cxn>
              <a:cxn ang="0">
                <a:pos x="5646" y="942"/>
              </a:cxn>
              <a:cxn ang="0">
                <a:pos x="5759" y="969"/>
              </a:cxn>
              <a:cxn ang="0">
                <a:pos x="5759" y="0"/>
              </a:cxn>
              <a:cxn ang="0">
                <a:pos x="0" y="0"/>
              </a:cxn>
            </a:cxnLst>
            <a:rect l="0" t="0" r="r" b="b"/>
            <a:pathLst>
              <a:path w="5760" h="970">
                <a:moveTo>
                  <a:pt x="0" y="0"/>
                </a:moveTo>
                <a:lnTo>
                  <a:pt x="0" y="339"/>
                </a:lnTo>
                <a:lnTo>
                  <a:pt x="318" y="342"/>
                </a:lnTo>
                <a:lnTo>
                  <a:pt x="591" y="348"/>
                </a:lnTo>
                <a:lnTo>
                  <a:pt x="846" y="354"/>
                </a:lnTo>
                <a:lnTo>
                  <a:pt x="1074" y="360"/>
                </a:lnTo>
                <a:lnTo>
                  <a:pt x="1314" y="366"/>
                </a:lnTo>
                <a:lnTo>
                  <a:pt x="1599" y="381"/>
                </a:lnTo>
                <a:lnTo>
                  <a:pt x="1911" y="399"/>
                </a:lnTo>
                <a:lnTo>
                  <a:pt x="2241" y="420"/>
                </a:lnTo>
                <a:lnTo>
                  <a:pt x="2619" y="453"/>
                </a:lnTo>
                <a:lnTo>
                  <a:pt x="2889" y="477"/>
                </a:lnTo>
                <a:lnTo>
                  <a:pt x="3177" y="507"/>
                </a:lnTo>
                <a:lnTo>
                  <a:pt x="3498" y="543"/>
                </a:lnTo>
                <a:lnTo>
                  <a:pt x="3813" y="585"/>
                </a:lnTo>
                <a:lnTo>
                  <a:pt x="4044" y="618"/>
                </a:lnTo>
                <a:lnTo>
                  <a:pt x="4365" y="669"/>
                </a:lnTo>
                <a:lnTo>
                  <a:pt x="4683" y="726"/>
                </a:lnTo>
                <a:lnTo>
                  <a:pt x="4980" y="786"/>
                </a:lnTo>
                <a:lnTo>
                  <a:pt x="5268" y="846"/>
                </a:lnTo>
                <a:lnTo>
                  <a:pt x="5646" y="942"/>
                </a:lnTo>
                <a:lnTo>
                  <a:pt x="5759" y="969"/>
                </a:lnTo>
                <a:lnTo>
                  <a:pt x="5759" y="0"/>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10" name="Freeform 8"/>
          <p:cNvSpPr>
            <a:spLocks/>
          </p:cNvSpPr>
          <p:nvPr/>
        </p:nvSpPr>
        <p:spPr bwMode="white">
          <a:xfrm>
            <a:off x="0" y="-20638"/>
            <a:ext cx="9144000" cy="1682751"/>
          </a:xfrm>
          <a:custGeom>
            <a:avLst/>
            <a:gdLst/>
            <a:ahLst/>
            <a:cxnLst>
              <a:cxn ang="0">
                <a:pos x="0" y="753"/>
              </a:cxn>
              <a:cxn ang="0">
                <a:pos x="0" y="1059"/>
              </a:cxn>
              <a:cxn ang="0">
                <a:pos x="5759" y="1059"/>
              </a:cxn>
              <a:cxn ang="0">
                <a:pos x="5759" y="0"/>
              </a:cxn>
              <a:cxn ang="0">
                <a:pos x="5430" y="0"/>
              </a:cxn>
              <a:cxn ang="0">
                <a:pos x="5298" y="84"/>
              </a:cxn>
              <a:cxn ang="0">
                <a:pos x="5136" y="159"/>
              </a:cxn>
              <a:cxn ang="0">
                <a:pos x="4968" y="222"/>
              </a:cxn>
              <a:cxn ang="0">
                <a:pos x="4812" y="267"/>
              </a:cxn>
              <a:cxn ang="0">
                <a:pos x="4626" y="324"/>
              </a:cxn>
              <a:cxn ang="0">
                <a:pos x="4440" y="366"/>
              </a:cxn>
              <a:cxn ang="0">
                <a:pos x="4230" y="414"/>
              </a:cxn>
              <a:cxn ang="0">
                <a:pos x="3939" y="468"/>
              </a:cxn>
              <a:cxn ang="0">
                <a:pos x="3711" y="504"/>
              </a:cxn>
              <a:cxn ang="0">
                <a:pos x="3441" y="543"/>
              </a:cxn>
              <a:cxn ang="0">
                <a:pos x="3189" y="579"/>
              </a:cxn>
              <a:cxn ang="0">
                <a:pos x="2925" y="606"/>
              </a:cxn>
              <a:cxn ang="0">
                <a:pos x="2679" y="633"/>
              </a:cxn>
              <a:cxn ang="0">
                <a:pos x="2418" y="654"/>
              </a:cxn>
              <a:cxn ang="0">
                <a:pos x="2142" y="675"/>
              </a:cxn>
              <a:cxn ang="0">
                <a:pos x="1896" y="693"/>
              </a:cxn>
              <a:cxn ang="0">
                <a:pos x="1647" y="708"/>
              </a:cxn>
              <a:cxn ang="0">
                <a:pos x="1404" y="720"/>
              </a:cxn>
              <a:cxn ang="0">
                <a:pos x="1170" y="732"/>
              </a:cxn>
              <a:cxn ang="0">
                <a:pos x="906" y="738"/>
              </a:cxn>
              <a:cxn ang="0">
                <a:pos x="534" y="747"/>
              </a:cxn>
              <a:cxn ang="0">
                <a:pos x="201" y="753"/>
              </a:cxn>
              <a:cxn ang="0">
                <a:pos x="0" y="753"/>
              </a:cxn>
            </a:cxnLst>
            <a:rect l="0" t="0" r="r" b="b"/>
            <a:pathLst>
              <a:path w="5760" h="1060">
                <a:moveTo>
                  <a:pt x="0" y="753"/>
                </a:moveTo>
                <a:lnTo>
                  <a:pt x="0" y="1059"/>
                </a:lnTo>
                <a:lnTo>
                  <a:pt x="5759" y="1059"/>
                </a:lnTo>
                <a:lnTo>
                  <a:pt x="5759" y="0"/>
                </a:lnTo>
                <a:lnTo>
                  <a:pt x="5430" y="0"/>
                </a:lnTo>
                <a:lnTo>
                  <a:pt x="5298" y="84"/>
                </a:lnTo>
                <a:lnTo>
                  <a:pt x="5136" y="159"/>
                </a:lnTo>
                <a:lnTo>
                  <a:pt x="4968" y="222"/>
                </a:lnTo>
                <a:lnTo>
                  <a:pt x="4812" y="267"/>
                </a:lnTo>
                <a:lnTo>
                  <a:pt x="4626" y="324"/>
                </a:lnTo>
                <a:lnTo>
                  <a:pt x="4440" y="366"/>
                </a:lnTo>
                <a:lnTo>
                  <a:pt x="4230" y="414"/>
                </a:lnTo>
                <a:lnTo>
                  <a:pt x="3939" y="468"/>
                </a:lnTo>
                <a:lnTo>
                  <a:pt x="3711" y="504"/>
                </a:lnTo>
                <a:lnTo>
                  <a:pt x="3441" y="543"/>
                </a:lnTo>
                <a:lnTo>
                  <a:pt x="3189" y="579"/>
                </a:lnTo>
                <a:lnTo>
                  <a:pt x="2925" y="606"/>
                </a:lnTo>
                <a:lnTo>
                  <a:pt x="2679" y="633"/>
                </a:lnTo>
                <a:lnTo>
                  <a:pt x="2418" y="654"/>
                </a:lnTo>
                <a:lnTo>
                  <a:pt x="2142" y="675"/>
                </a:lnTo>
                <a:lnTo>
                  <a:pt x="1896" y="693"/>
                </a:lnTo>
                <a:lnTo>
                  <a:pt x="1647" y="708"/>
                </a:lnTo>
                <a:lnTo>
                  <a:pt x="1404" y="720"/>
                </a:lnTo>
                <a:lnTo>
                  <a:pt x="1170" y="732"/>
                </a:lnTo>
                <a:lnTo>
                  <a:pt x="906" y="738"/>
                </a:lnTo>
                <a:lnTo>
                  <a:pt x="534" y="747"/>
                </a:lnTo>
                <a:lnTo>
                  <a:pt x="201" y="753"/>
                </a:lnTo>
                <a:lnTo>
                  <a:pt x="0" y="753"/>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11" name="Freeform 9"/>
          <p:cNvSpPr>
            <a:spLocks/>
          </p:cNvSpPr>
          <p:nvPr/>
        </p:nvSpPr>
        <p:spPr bwMode="white">
          <a:xfrm>
            <a:off x="0" y="-20638"/>
            <a:ext cx="8388350" cy="1068388"/>
          </a:xfrm>
          <a:custGeom>
            <a:avLst/>
            <a:gdLst/>
            <a:ahLst/>
            <a:cxnLst>
              <a:cxn ang="0">
                <a:pos x="0" y="366"/>
              </a:cxn>
              <a:cxn ang="0">
                <a:pos x="0" y="672"/>
              </a:cxn>
              <a:cxn ang="0">
                <a:pos x="303" y="672"/>
              </a:cxn>
              <a:cxn ang="0">
                <a:pos x="723" y="663"/>
              </a:cxn>
              <a:cxn ang="0">
                <a:pos x="1020" y="654"/>
              </a:cxn>
              <a:cxn ang="0">
                <a:pos x="1302" y="642"/>
              </a:cxn>
              <a:cxn ang="0">
                <a:pos x="1554" y="630"/>
              </a:cxn>
              <a:cxn ang="0">
                <a:pos x="1779" y="615"/>
              </a:cxn>
              <a:cxn ang="0">
                <a:pos x="1962" y="606"/>
              </a:cxn>
              <a:cxn ang="0">
                <a:pos x="2193" y="588"/>
              </a:cxn>
              <a:cxn ang="0">
                <a:pos x="2448" y="570"/>
              </a:cxn>
              <a:cxn ang="0">
                <a:pos x="2700" y="546"/>
              </a:cxn>
              <a:cxn ang="0">
                <a:pos x="2904" y="528"/>
              </a:cxn>
              <a:cxn ang="0">
                <a:pos x="3138" y="498"/>
              </a:cxn>
              <a:cxn ang="0">
                <a:pos x="3324" y="474"/>
              </a:cxn>
              <a:cxn ang="0">
                <a:pos x="3534" y="447"/>
              </a:cxn>
              <a:cxn ang="0">
                <a:pos x="3735" y="420"/>
              </a:cxn>
              <a:cxn ang="0">
                <a:pos x="3933" y="384"/>
              </a:cxn>
              <a:cxn ang="0">
                <a:pos x="4116" y="351"/>
              </a:cxn>
              <a:cxn ang="0">
                <a:pos x="4266" y="318"/>
              </a:cxn>
              <a:cxn ang="0">
                <a:pos x="4446" y="279"/>
              </a:cxn>
              <a:cxn ang="0">
                <a:pos x="4620" y="237"/>
              </a:cxn>
              <a:cxn ang="0">
                <a:pos x="4779" y="192"/>
              </a:cxn>
              <a:cxn ang="0">
                <a:pos x="4920" y="147"/>
              </a:cxn>
              <a:cxn ang="0">
                <a:pos x="5085" y="90"/>
              </a:cxn>
              <a:cxn ang="0">
                <a:pos x="5193" y="42"/>
              </a:cxn>
              <a:cxn ang="0">
                <a:pos x="5283" y="0"/>
              </a:cxn>
              <a:cxn ang="0">
                <a:pos x="3201" y="0"/>
              </a:cxn>
              <a:cxn ang="0">
                <a:pos x="2982" y="57"/>
              </a:cxn>
              <a:cxn ang="0">
                <a:pos x="2775" y="108"/>
              </a:cxn>
              <a:cxn ang="0">
                <a:pos x="2562" y="150"/>
              </a:cxn>
              <a:cxn ang="0">
                <a:pos x="2397" y="183"/>
              </a:cxn>
              <a:cxn ang="0">
                <a:pos x="2205" y="213"/>
              </a:cxn>
              <a:cxn ang="0">
                <a:pos x="2001" y="243"/>
              </a:cxn>
              <a:cxn ang="0">
                <a:pos x="1776" y="273"/>
              </a:cxn>
              <a:cxn ang="0">
                <a:pos x="1536" y="297"/>
              </a:cxn>
              <a:cxn ang="0">
                <a:pos x="1344" y="312"/>
              </a:cxn>
              <a:cxn ang="0">
                <a:pos x="1134" y="330"/>
              </a:cxn>
              <a:cxn ang="0">
                <a:pos x="921" y="342"/>
              </a:cxn>
              <a:cxn ang="0">
                <a:pos x="696" y="354"/>
              </a:cxn>
              <a:cxn ang="0">
                <a:pos x="501" y="360"/>
              </a:cxn>
              <a:cxn ang="0">
                <a:pos x="279" y="366"/>
              </a:cxn>
              <a:cxn ang="0">
                <a:pos x="99" y="369"/>
              </a:cxn>
              <a:cxn ang="0">
                <a:pos x="0" y="366"/>
              </a:cxn>
            </a:cxnLst>
            <a:rect l="0" t="0" r="r" b="b"/>
            <a:pathLst>
              <a:path w="5284" h="673">
                <a:moveTo>
                  <a:pt x="0" y="366"/>
                </a:moveTo>
                <a:lnTo>
                  <a:pt x="0" y="672"/>
                </a:lnTo>
                <a:lnTo>
                  <a:pt x="303" y="672"/>
                </a:lnTo>
                <a:lnTo>
                  <a:pt x="723" y="663"/>
                </a:lnTo>
                <a:lnTo>
                  <a:pt x="1020" y="654"/>
                </a:lnTo>
                <a:lnTo>
                  <a:pt x="1302" y="642"/>
                </a:lnTo>
                <a:lnTo>
                  <a:pt x="1554" y="630"/>
                </a:lnTo>
                <a:lnTo>
                  <a:pt x="1779" y="615"/>
                </a:lnTo>
                <a:lnTo>
                  <a:pt x="1962" y="606"/>
                </a:lnTo>
                <a:lnTo>
                  <a:pt x="2193" y="588"/>
                </a:lnTo>
                <a:lnTo>
                  <a:pt x="2448" y="570"/>
                </a:lnTo>
                <a:lnTo>
                  <a:pt x="2700" y="546"/>
                </a:lnTo>
                <a:lnTo>
                  <a:pt x="2904" y="528"/>
                </a:lnTo>
                <a:lnTo>
                  <a:pt x="3138" y="498"/>
                </a:lnTo>
                <a:lnTo>
                  <a:pt x="3324" y="474"/>
                </a:lnTo>
                <a:lnTo>
                  <a:pt x="3534" y="447"/>
                </a:lnTo>
                <a:lnTo>
                  <a:pt x="3735" y="420"/>
                </a:lnTo>
                <a:lnTo>
                  <a:pt x="3933" y="384"/>
                </a:lnTo>
                <a:lnTo>
                  <a:pt x="4116" y="351"/>
                </a:lnTo>
                <a:lnTo>
                  <a:pt x="4266" y="318"/>
                </a:lnTo>
                <a:lnTo>
                  <a:pt x="4446" y="279"/>
                </a:lnTo>
                <a:lnTo>
                  <a:pt x="4620" y="237"/>
                </a:lnTo>
                <a:lnTo>
                  <a:pt x="4779" y="192"/>
                </a:lnTo>
                <a:lnTo>
                  <a:pt x="4920" y="147"/>
                </a:lnTo>
                <a:lnTo>
                  <a:pt x="5085" y="90"/>
                </a:lnTo>
                <a:lnTo>
                  <a:pt x="5193" y="42"/>
                </a:lnTo>
                <a:lnTo>
                  <a:pt x="5283" y="0"/>
                </a:lnTo>
                <a:lnTo>
                  <a:pt x="3201" y="0"/>
                </a:lnTo>
                <a:lnTo>
                  <a:pt x="2982" y="57"/>
                </a:lnTo>
                <a:lnTo>
                  <a:pt x="2775" y="108"/>
                </a:lnTo>
                <a:lnTo>
                  <a:pt x="2562" y="150"/>
                </a:lnTo>
                <a:lnTo>
                  <a:pt x="2397" y="183"/>
                </a:lnTo>
                <a:lnTo>
                  <a:pt x="2205" y="213"/>
                </a:lnTo>
                <a:lnTo>
                  <a:pt x="2001" y="243"/>
                </a:lnTo>
                <a:lnTo>
                  <a:pt x="1776" y="273"/>
                </a:lnTo>
                <a:lnTo>
                  <a:pt x="1536" y="297"/>
                </a:lnTo>
                <a:lnTo>
                  <a:pt x="1344" y="312"/>
                </a:lnTo>
                <a:lnTo>
                  <a:pt x="1134" y="330"/>
                </a:lnTo>
                <a:lnTo>
                  <a:pt x="921" y="342"/>
                </a:lnTo>
                <a:lnTo>
                  <a:pt x="696" y="354"/>
                </a:lnTo>
                <a:lnTo>
                  <a:pt x="501" y="360"/>
                </a:lnTo>
                <a:lnTo>
                  <a:pt x="279" y="366"/>
                </a:lnTo>
                <a:lnTo>
                  <a:pt x="99" y="369"/>
                </a:lnTo>
                <a:lnTo>
                  <a:pt x="0" y="366"/>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12" name="Freeform 10"/>
          <p:cNvSpPr>
            <a:spLocks/>
          </p:cNvSpPr>
          <p:nvPr/>
        </p:nvSpPr>
        <p:spPr bwMode="white">
          <a:xfrm>
            <a:off x="0" y="-20638"/>
            <a:ext cx="4578350" cy="454026"/>
          </a:xfrm>
          <a:custGeom>
            <a:avLst/>
            <a:gdLst/>
            <a:ahLst/>
            <a:cxnLst>
              <a:cxn ang="0">
                <a:pos x="0" y="0"/>
              </a:cxn>
              <a:cxn ang="0">
                <a:pos x="0" y="285"/>
              </a:cxn>
              <a:cxn ang="0">
                <a:pos x="192" y="285"/>
              </a:cxn>
              <a:cxn ang="0">
                <a:pos x="384" y="282"/>
              </a:cxn>
              <a:cxn ang="0">
                <a:pos x="579" y="276"/>
              </a:cxn>
              <a:cxn ang="0">
                <a:pos x="789" y="267"/>
              </a:cxn>
              <a:cxn ang="0">
                <a:pos x="999" y="258"/>
              </a:cxn>
              <a:cxn ang="0">
                <a:pos x="1161" y="246"/>
              </a:cxn>
              <a:cxn ang="0">
                <a:pos x="1302" y="234"/>
              </a:cxn>
              <a:cxn ang="0">
                <a:pos x="1458" y="222"/>
              </a:cxn>
              <a:cxn ang="0">
                <a:pos x="1665" y="201"/>
              </a:cxn>
              <a:cxn ang="0">
                <a:pos x="1992" y="159"/>
              </a:cxn>
              <a:cxn ang="0">
                <a:pos x="2301" y="117"/>
              </a:cxn>
              <a:cxn ang="0">
                <a:pos x="2604" y="60"/>
              </a:cxn>
              <a:cxn ang="0">
                <a:pos x="2883" y="0"/>
              </a:cxn>
              <a:cxn ang="0">
                <a:pos x="0" y="0"/>
              </a:cxn>
            </a:cxnLst>
            <a:rect l="0" t="0" r="r" b="b"/>
            <a:pathLst>
              <a:path w="2884" h="286">
                <a:moveTo>
                  <a:pt x="0" y="0"/>
                </a:moveTo>
                <a:lnTo>
                  <a:pt x="0" y="285"/>
                </a:lnTo>
                <a:lnTo>
                  <a:pt x="192" y="285"/>
                </a:lnTo>
                <a:lnTo>
                  <a:pt x="384" y="282"/>
                </a:lnTo>
                <a:lnTo>
                  <a:pt x="579" y="276"/>
                </a:lnTo>
                <a:lnTo>
                  <a:pt x="789" y="267"/>
                </a:lnTo>
                <a:lnTo>
                  <a:pt x="999" y="258"/>
                </a:lnTo>
                <a:lnTo>
                  <a:pt x="1161" y="246"/>
                </a:lnTo>
                <a:lnTo>
                  <a:pt x="1302" y="234"/>
                </a:lnTo>
                <a:lnTo>
                  <a:pt x="1458" y="222"/>
                </a:lnTo>
                <a:lnTo>
                  <a:pt x="1665" y="201"/>
                </a:lnTo>
                <a:lnTo>
                  <a:pt x="1992" y="159"/>
                </a:lnTo>
                <a:lnTo>
                  <a:pt x="2301" y="117"/>
                </a:lnTo>
                <a:lnTo>
                  <a:pt x="2604" y="60"/>
                </a:lnTo>
                <a:lnTo>
                  <a:pt x="2883" y="0"/>
                </a:lnTo>
                <a:lnTo>
                  <a:pt x="0" y="0"/>
                </a:lnTo>
              </a:path>
            </a:pathLst>
          </a:custGeom>
          <a:gradFill rotWithShape="0">
            <a:gsLst>
              <a:gs pos="0">
                <a:schemeClr val="accent2"/>
              </a:gs>
              <a:gs pos="100000">
                <a:schemeClr val="bg1"/>
              </a:gs>
            </a:gsLst>
            <a:lin ang="0" scaled="1"/>
          </a:gradFill>
          <a:ln w="9525">
            <a:noFill/>
            <a:round/>
            <a:headEnd type="none" w="sm" len="sm"/>
            <a:tailEnd type="none" w="sm" len="sm"/>
          </a:ln>
          <a:effectLst/>
        </p:spPr>
        <p:txBody>
          <a:bodyPr/>
          <a:lstStyle/>
          <a:p>
            <a:pPr>
              <a:defRPr/>
            </a:pPr>
            <a:endParaRPr lang="es-ES"/>
          </a:p>
        </p:txBody>
      </p:sp>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4" name="Rectangle 13"/>
          <p:cNvSpPr>
            <a:spLocks noGrp="1" noChangeArrowheads="1"/>
          </p:cNvSpPr>
          <p:nvPr>
            <p:ph type="dt" sz="half" idx="10"/>
          </p:nvPr>
        </p:nvSpPr>
        <p:spPr/>
        <p:txBody>
          <a:bodyPr/>
          <a:lstStyle>
            <a:lvl1pPr>
              <a:defRPr/>
            </a:lvl1pPr>
          </a:lstStyle>
          <a:p>
            <a:pPr>
              <a:defRPr/>
            </a:pPr>
            <a:endParaRPr lang="en-US"/>
          </a:p>
        </p:txBody>
      </p:sp>
      <p:sp>
        <p:nvSpPr>
          <p:cNvPr id="15" name="Rectangle 14"/>
          <p:cNvSpPr>
            <a:spLocks noGrp="1" noChangeArrowheads="1"/>
          </p:cNvSpPr>
          <p:nvPr>
            <p:ph type="ftr" sz="quarter" idx="11"/>
          </p:nvPr>
        </p:nvSpPr>
        <p:spPr/>
        <p:txBody>
          <a:bodyPr/>
          <a:lstStyle>
            <a:lvl1pPr>
              <a:defRPr/>
            </a:lvl1pPr>
          </a:lstStyle>
          <a:p>
            <a:pPr>
              <a:defRPr/>
            </a:pPr>
            <a:endParaRPr lang="en-US"/>
          </a:p>
        </p:txBody>
      </p:sp>
      <p:sp>
        <p:nvSpPr>
          <p:cNvPr id="16" name="Rectangle 15"/>
          <p:cNvSpPr>
            <a:spLocks noGrp="1" noChangeArrowheads="1"/>
          </p:cNvSpPr>
          <p:nvPr>
            <p:ph type="sldNum" sz="quarter" idx="12"/>
          </p:nvPr>
        </p:nvSpPr>
        <p:spPr/>
        <p:txBody>
          <a:bodyPr/>
          <a:lstStyle>
            <a:lvl1pPr>
              <a:defRPr/>
            </a:lvl1pPr>
          </a:lstStyle>
          <a:p>
            <a:pPr>
              <a:defRPr/>
            </a:pPr>
            <a:fld id="{5CBB3E4A-33CC-44F7-8FB7-FD9EAF542FCD}" type="slidenum">
              <a:rPr lang="en-US"/>
              <a:pPr>
                <a:defRPr/>
              </a:pPr>
              <a:t>‹Nº›</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subTnLst>
                                    <p:set>
                                      <p:cBhvr override="childStyle">
                                        <p:cTn dur="1" fill="hold" display="0" masterRel="sameClick" afterEffect="1">
                                          <p:stCondLst>
                                            <p:cond evt="end" delay="0">
                                              <p:tn val="5"/>
                                            </p:cond>
                                          </p:stCondLst>
                                        </p:cTn>
                                        <p:tgtEl>
                                          <p:spTgt spid="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13"/>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
        <p:nvSpPr>
          <p:cNvPr id="6" name="Rectangle 15"/>
          <p:cNvSpPr>
            <a:spLocks noGrp="1" noChangeArrowheads="1"/>
          </p:cNvSpPr>
          <p:nvPr>
            <p:ph type="sldNum" sz="quarter" idx="12"/>
          </p:nvPr>
        </p:nvSpPr>
        <p:spPr>
          <a:ln/>
        </p:spPr>
        <p:txBody>
          <a:bodyPr/>
          <a:lstStyle>
            <a:lvl1pPr>
              <a:defRPr/>
            </a:lvl1pPr>
          </a:lstStyle>
          <a:p>
            <a:pPr>
              <a:defRPr/>
            </a:pPr>
            <a:fld id="{FBCE847B-080B-484B-A49D-AF1221C75753}" type="slidenum">
              <a:rPr lang="en-US"/>
              <a:pPr>
                <a:defRPr/>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Rectangle 13"/>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
        <p:nvSpPr>
          <p:cNvPr id="7" name="Rectangle 15"/>
          <p:cNvSpPr>
            <a:spLocks noGrp="1" noChangeArrowheads="1"/>
          </p:cNvSpPr>
          <p:nvPr>
            <p:ph type="sldNum" sz="quarter" idx="12"/>
          </p:nvPr>
        </p:nvSpPr>
        <p:spPr>
          <a:ln/>
        </p:spPr>
        <p:txBody>
          <a:bodyPr/>
          <a:lstStyle>
            <a:lvl1pPr>
              <a:defRPr/>
            </a:lvl1pPr>
          </a:lstStyle>
          <a:p>
            <a:pPr>
              <a:defRPr/>
            </a:pPr>
            <a:fld id="{DF022C1B-E39F-47BE-A7FA-F63025FD5AC6}" type="slidenum">
              <a:rPr lang="en-US"/>
              <a:pPr>
                <a:defRPr/>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Rectangle 13"/>
          <p:cNvSpPr>
            <a:spLocks noGrp="1" noChangeArrowheads="1"/>
          </p:cNvSpPr>
          <p:nvPr>
            <p:ph type="dt" sz="half" idx="10"/>
          </p:nvPr>
        </p:nvSpPr>
        <p:spPr>
          <a:ln/>
        </p:spPr>
        <p:txBody>
          <a:bodyPr/>
          <a:lstStyle>
            <a:lvl1pPr>
              <a:defRPr/>
            </a:lvl1pPr>
          </a:lstStyle>
          <a:p>
            <a:pPr>
              <a:defRPr/>
            </a:pPr>
            <a:endParaRPr lang="en-US"/>
          </a:p>
        </p:txBody>
      </p:sp>
      <p:sp>
        <p:nvSpPr>
          <p:cNvPr id="8" name="Rectangle 14"/>
          <p:cNvSpPr>
            <a:spLocks noGrp="1" noChangeArrowheads="1"/>
          </p:cNvSpPr>
          <p:nvPr>
            <p:ph type="ftr" sz="quarter" idx="11"/>
          </p:nvPr>
        </p:nvSpPr>
        <p:spPr>
          <a:ln/>
        </p:spPr>
        <p:txBody>
          <a:bodyPr/>
          <a:lstStyle>
            <a:lvl1pPr>
              <a:defRPr/>
            </a:lvl1pPr>
          </a:lstStyle>
          <a:p>
            <a:pPr>
              <a:defRPr/>
            </a:pPr>
            <a:endParaRPr lang="en-US"/>
          </a:p>
        </p:txBody>
      </p:sp>
      <p:sp>
        <p:nvSpPr>
          <p:cNvPr id="9" name="Rectangle 15"/>
          <p:cNvSpPr>
            <a:spLocks noGrp="1" noChangeArrowheads="1"/>
          </p:cNvSpPr>
          <p:nvPr>
            <p:ph type="sldNum" sz="quarter" idx="12"/>
          </p:nvPr>
        </p:nvSpPr>
        <p:spPr>
          <a:ln/>
        </p:spPr>
        <p:txBody>
          <a:bodyPr/>
          <a:lstStyle>
            <a:lvl1pPr>
              <a:defRPr/>
            </a:lvl1pPr>
          </a:lstStyle>
          <a:p>
            <a:pPr>
              <a:defRPr/>
            </a:pPr>
            <a:fld id="{9E269B6B-1463-43E1-8E52-E9173DA20406}" type="slidenum">
              <a:rPr lang="en-US"/>
              <a:pPr>
                <a:defRPr/>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Rectangle 13"/>
          <p:cNvSpPr>
            <a:spLocks noGrp="1" noChangeArrowheads="1"/>
          </p:cNvSpPr>
          <p:nvPr>
            <p:ph type="dt" sz="half" idx="10"/>
          </p:nvPr>
        </p:nvSpPr>
        <p:spPr>
          <a:ln/>
        </p:spPr>
        <p:txBody>
          <a:bodyPr/>
          <a:lstStyle>
            <a:lvl1pPr>
              <a:defRPr/>
            </a:lvl1pPr>
          </a:lstStyle>
          <a:p>
            <a:pPr>
              <a:defRPr/>
            </a:pPr>
            <a:endParaRPr lang="en-US"/>
          </a:p>
        </p:txBody>
      </p:sp>
      <p:sp>
        <p:nvSpPr>
          <p:cNvPr id="4" name="Rectangle 14"/>
          <p:cNvSpPr>
            <a:spLocks noGrp="1" noChangeArrowheads="1"/>
          </p:cNvSpPr>
          <p:nvPr>
            <p:ph type="ftr" sz="quarter" idx="11"/>
          </p:nvPr>
        </p:nvSpPr>
        <p:spPr>
          <a:ln/>
        </p:spPr>
        <p:txBody>
          <a:bodyPr/>
          <a:lstStyle>
            <a:lvl1pPr>
              <a:defRPr/>
            </a:lvl1pPr>
          </a:lstStyle>
          <a:p>
            <a:pPr>
              <a:defRPr/>
            </a:pPr>
            <a:endParaRPr lang="en-US"/>
          </a:p>
        </p:txBody>
      </p:sp>
      <p:sp>
        <p:nvSpPr>
          <p:cNvPr id="5" name="Rectangle 15"/>
          <p:cNvSpPr>
            <a:spLocks noGrp="1" noChangeArrowheads="1"/>
          </p:cNvSpPr>
          <p:nvPr>
            <p:ph type="sldNum" sz="quarter" idx="12"/>
          </p:nvPr>
        </p:nvSpPr>
        <p:spPr>
          <a:ln/>
        </p:spPr>
        <p:txBody>
          <a:bodyPr/>
          <a:lstStyle>
            <a:lvl1pPr>
              <a:defRPr/>
            </a:lvl1pPr>
          </a:lstStyle>
          <a:p>
            <a:pPr>
              <a:defRPr/>
            </a:pPr>
            <a:fld id="{3055EE11-807B-4A6B-88BB-998864C7C142}" type="slidenum">
              <a:rPr lang="en-US"/>
              <a:pPr>
                <a:defRPr/>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13"/>
          <p:cNvSpPr>
            <a:spLocks noGrp="1" noChangeArrowheads="1"/>
          </p:cNvSpPr>
          <p:nvPr>
            <p:ph type="dt" sz="half" idx="10"/>
          </p:nvPr>
        </p:nvSpPr>
        <p:spPr>
          <a:ln/>
        </p:spPr>
        <p:txBody>
          <a:bodyPr/>
          <a:lstStyle>
            <a:lvl1pPr>
              <a:defRPr/>
            </a:lvl1pPr>
          </a:lstStyle>
          <a:p>
            <a:pPr>
              <a:defRPr/>
            </a:pPr>
            <a:endParaRPr lang="en-US"/>
          </a:p>
        </p:txBody>
      </p:sp>
      <p:sp>
        <p:nvSpPr>
          <p:cNvPr id="3" name="Rectangle 14"/>
          <p:cNvSpPr>
            <a:spLocks noGrp="1" noChangeArrowheads="1"/>
          </p:cNvSpPr>
          <p:nvPr>
            <p:ph type="ftr" sz="quarter" idx="11"/>
          </p:nvPr>
        </p:nvSpPr>
        <p:spPr>
          <a:ln/>
        </p:spPr>
        <p:txBody>
          <a:bodyPr/>
          <a:lstStyle>
            <a:lvl1pPr>
              <a:defRPr/>
            </a:lvl1pPr>
          </a:lstStyle>
          <a:p>
            <a:pPr>
              <a:defRPr/>
            </a:pPr>
            <a:endParaRPr lang="en-US"/>
          </a:p>
        </p:txBody>
      </p:sp>
      <p:sp>
        <p:nvSpPr>
          <p:cNvPr id="4" name="Rectangle 15"/>
          <p:cNvSpPr>
            <a:spLocks noGrp="1" noChangeArrowheads="1"/>
          </p:cNvSpPr>
          <p:nvPr>
            <p:ph type="sldNum" sz="quarter" idx="12"/>
          </p:nvPr>
        </p:nvSpPr>
        <p:spPr>
          <a:ln/>
        </p:spPr>
        <p:txBody>
          <a:bodyPr/>
          <a:lstStyle>
            <a:lvl1pPr>
              <a:defRPr/>
            </a:lvl1pPr>
          </a:lstStyle>
          <a:p>
            <a:pPr>
              <a:defRPr/>
            </a:pPr>
            <a:fld id="{E5D8499F-0D25-4753-937E-386845D4CC5E}" type="slidenum">
              <a:rPr lang="en-US"/>
              <a:pPr>
                <a:defRPr/>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13"/>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
        <p:nvSpPr>
          <p:cNvPr id="7" name="Rectangle 15"/>
          <p:cNvSpPr>
            <a:spLocks noGrp="1" noChangeArrowheads="1"/>
          </p:cNvSpPr>
          <p:nvPr>
            <p:ph type="sldNum" sz="quarter" idx="12"/>
          </p:nvPr>
        </p:nvSpPr>
        <p:spPr>
          <a:ln/>
        </p:spPr>
        <p:txBody>
          <a:bodyPr/>
          <a:lstStyle>
            <a:lvl1pPr>
              <a:defRPr/>
            </a:lvl1pPr>
          </a:lstStyle>
          <a:p>
            <a:pPr>
              <a:defRPr/>
            </a:pPr>
            <a:fld id="{5C32A828-EAF5-40BD-B53C-A5DA59E8040F}" type="slidenum">
              <a:rPr lang="en-US"/>
              <a:pPr>
                <a:defRPr/>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13"/>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
        <p:nvSpPr>
          <p:cNvPr id="7" name="Rectangle 15"/>
          <p:cNvSpPr>
            <a:spLocks noGrp="1" noChangeArrowheads="1"/>
          </p:cNvSpPr>
          <p:nvPr>
            <p:ph type="sldNum" sz="quarter" idx="12"/>
          </p:nvPr>
        </p:nvSpPr>
        <p:spPr>
          <a:ln/>
        </p:spPr>
        <p:txBody>
          <a:bodyPr/>
          <a:lstStyle>
            <a:lvl1pPr>
              <a:defRPr/>
            </a:lvl1pPr>
          </a:lstStyle>
          <a:p>
            <a:pPr>
              <a:defRPr/>
            </a:pPr>
            <a:fld id="{15486109-3007-4146-A8DA-A83E7501F886}" type="slidenum">
              <a:rPr lang="en-US"/>
              <a:pPr>
                <a:defRPr/>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invGray">
      <p:bgPr>
        <a:gradFill rotWithShape="0">
          <a:gsLst>
            <a:gs pos="0">
              <a:srgbClr val="006699"/>
            </a:gs>
            <a:gs pos="100000">
              <a:srgbClr val="002F47"/>
            </a:gs>
          </a:gsLst>
          <a:lin ang="5400000" scaled="1"/>
        </a:gra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invGray">
          <a:xfrm>
            <a:off x="8809038" y="0"/>
            <a:ext cx="334962" cy="6858000"/>
          </a:xfrm>
          <a:prstGeom prst="rect">
            <a:avLst/>
          </a:prstGeom>
          <a:gradFill rotWithShape="0">
            <a:gsLst>
              <a:gs pos="0">
                <a:schemeClr val="accent2"/>
              </a:gs>
              <a:gs pos="50000">
                <a:schemeClr val="hlink"/>
              </a:gs>
              <a:gs pos="100000">
                <a:schemeClr val="accent2"/>
              </a:gs>
            </a:gsLst>
            <a:lin ang="0" scaled="1"/>
          </a:gradFill>
          <a:ln w="9525">
            <a:noFill/>
            <a:miter lim="800000"/>
            <a:headEnd/>
            <a:tailEnd/>
          </a:ln>
        </p:spPr>
        <p:txBody>
          <a:bodyPr wrap="none" anchor="ctr"/>
          <a:lstStyle/>
          <a:p>
            <a:pPr>
              <a:defRPr/>
            </a:pPr>
            <a:endParaRPr lang="es-ES"/>
          </a:p>
        </p:txBody>
      </p:sp>
      <p:sp>
        <p:nvSpPr>
          <p:cNvPr id="3075" name="Freeform 3"/>
          <p:cNvSpPr>
            <a:spLocks/>
          </p:cNvSpPr>
          <p:nvPr/>
        </p:nvSpPr>
        <p:spPr bwMode="white">
          <a:xfrm>
            <a:off x="-9525" y="4489450"/>
            <a:ext cx="5754688" cy="2368550"/>
          </a:xfrm>
          <a:custGeom>
            <a:avLst/>
            <a:gdLst/>
            <a:ahLst/>
            <a:cxnLst>
              <a:cxn ang="0">
                <a:pos x="0" y="1491"/>
              </a:cxn>
              <a:cxn ang="0">
                <a:pos x="0" y="0"/>
              </a:cxn>
              <a:cxn ang="0">
                <a:pos x="171" y="3"/>
              </a:cxn>
              <a:cxn ang="0">
                <a:pos x="355" y="9"/>
              </a:cxn>
              <a:cxn ang="0">
                <a:pos x="499" y="21"/>
              </a:cxn>
              <a:cxn ang="0">
                <a:pos x="650" y="36"/>
              </a:cxn>
              <a:cxn ang="0">
                <a:pos x="809" y="54"/>
              </a:cxn>
              <a:cxn ang="0">
                <a:pos x="957" y="78"/>
              </a:cxn>
              <a:cxn ang="0">
                <a:pos x="1119" y="105"/>
              </a:cxn>
              <a:cxn ang="0">
                <a:pos x="1261" y="133"/>
              </a:cxn>
              <a:cxn ang="0">
                <a:pos x="1441" y="175"/>
              </a:cxn>
              <a:cxn ang="0">
                <a:pos x="1598" y="217"/>
              </a:cxn>
              <a:cxn ang="0">
                <a:pos x="1763" y="269"/>
              </a:cxn>
              <a:cxn ang="0">
                <a:pos x="1887" y="308"/>
              </a:cxn>
              <a:cxn ang="0">
                <a:pos x="2085" y="384"/>
              </a:cxn>
              <a:cxn ang="0">
                <a:pos x="2230" y="444"/>
              </a:cxn>
              <a:cxn ang="0">
                <a:pos x="2456" y="547"/>
              </a:cxn>
              <a:cxn ang="0">
                <a:pos x="2666" y="662"/>
              </a:cxn>
              <a:cxn ang="0">
                <a:pos x="2859" y="786"/>
              </a:cxn>
              <a:cxn ang="0">
                <a:pos x="3046" y="920"/>
              </a:cxn>
              <a:cxn ang="0">
                <a:pos x="3193" y="1038"/>
              </a:cxn>
              <a:cxn ang="0">
                <a:pos x="3332" y="1168"/>
              </a:cxn>
              <a:cxn ang="0">
                <a:pos x="3440" y="1280"/>
              </a:cxn>
              <a:cxn ang="0">
                <a:pos x="3524" y="1380"/>
              </a:cxn>
              <a:cxn ang="0">
                <a:pos x="3624" y="1491"/>
              </a:cxn>
              <a:cxn ang="0">
                <a:pos x="3608" y="1491"/>
              </a:cxn>
              <a:cxn ang="0">
                <a:pos x="0" y="1491"/>
              </a:cxn>
            </a:cxnLst>
            <a:rect l="0" t="0" r="r" b="b"/>
            <a:pathLst>
              <a:path w="3625" h="1492">
                <a:moveTo>
                  <a:pt x="0" y="1491"/>
                </a:moveTo>
                <a:lnTo>
                  <a:pt x="0" y="0"/>
                </a:lnTo>
                <a:lnTo>
                  <a:pt x="171" y="3"/>
                </a:lnTo>
                <a:lnTo>
                  <a:pt x="355" y="9"/>
                </a:lnTo>
                <a:lnTo>
                  <a:pt x="499" y="21"/>
                </a:lnTo>
                <a:lnTo>
                  <a:pt x="650" y="36"/>
                </a:lnTo>
                <a:lnTo>
                  <a:pt x="809" y="54"/>
                </a:lnTo>
                <a:lnTo>
                  <a:pt x="957" y="78"/>
                </a:lnTo>
                <a:lnTo>
                  <a:pt x="1119" y="105"/>
                </a:lnTo>
                <a:lnTo>
                  <a:pt x="1261" y="133"/>
                </a:lnTo>
                <a:lnTo>
                  <a:pt x="1441" y="175"/>
                </a:lnTo>
                <a:lnTo>
                  <a:pt x="1598" y="217"/>
                </a:lnTo>
                <a:lnTo>
                  <a:pt x="1763" y="269"/>
                </a:lnTo>
                <a:lnTo>
                  <a:pt x="1887" y="308"/>
                </a:lnTo>
                <a:lnTo>
                  <a:pt x="2085" y="384"/>
                </a:lnTo>
                <a:lnTo>
                  <a:pt x="2230" y="444"/>
                </a:lnTo>
                <a:lnTo>
                  <a:pt x="2456" y="547"/>
                </a:lnTo>
                <a:lnTo>
                  <a:pt x="2666" y="662"/>
                </a:lnTo>
                <a:lnTo>
                  <a:pt x="2859" y="786"/>
                </a:lnTo>
                <a:lnTo>
                  <a:pt x="3046" y="920"/>
                </a:lnTo>
                <a:lnTo>
                  <a:pt x="3193" y="1038"/>
                </a:lnTo>
                <a:lnTo>
                  <a:pt x="3332" y="1168"/>
                </a:lnTo>
                <a:lnTo>
                  <a:pt x="3440" y="1280"/>
                </a:lnTo>
                <a:lnTo>
                  <a:pt x="3524" y="1380"/>
                </a:lnTo>
                <a:lnTo>
                  <a:pt x="3624" y="1491"/>
                </a:lnTo>
                <a:lnTo>
                  <a:pt x="3608" y="1491"/>
                </a:lnTo>
                <a:lnTo>
                  <a:pt x="0" y="1491"/>
                </a:lnTo>
              </a:path>
            </a:pathLst>
          </a:custGeom>
          <a:gradFill rotWithShape="0">
            <a:gsLst>
              <a:gs pos="0">
                <a:schemeClr val="bg2"/>
              </a:gs>
              <a:gs pos="100000">
                <a:schemeClr val="bg1"/>
              </a:gs>
            </a:gsLst>
            <a:lin ang="5400000" scaled="1"/>
          </a:gradFill>
          <a:ln w="9525" cap="flat" cmpd="sng">
            <a:noFill/>
            <a:prstDash val="solid"/>
            <a:miter lim="800000"/>
            <a:headEnd type="none" w="sm" len="sm"/>
            <a:tailEnd type="none" w="sm" len="sm"/>
          </a:ln>
          <a:effectLst/>
        </p:spPr>
        <p:txBody>
          <a:bodyPr wrap="none" anchor="ctr"/>
          <a:lstStyle/>
          <a:p>
            <a:pPr>
              <a:defRPr/>
            </a:pPr>
            <a:endParaRPr lang="es-ES"/>
          </a:p>
        </p:txBody>
      </p:sp>
      <p:sp>
        <p:nvSpPr>
          <p:cNvPr id="3076" name="Freeform 4"/>
          <p:cNvSpPr>
            <a:spLocks/>
          </p:cNvSpPr>
          <p:nvPr/>
        </p:nvSpPr>
        <p:spPr bwMode="white">
          <a:xfrm>
            <a:off x="0" y="3817938"/>
            <a:ext cx="8164513" cy="3019425"/>
          </a:xfrm>
          <a:custGeom>
            <a:avLst/>
            <a:gdLst/>
            <a:ahLst/>
            <a:cxnLst>
              <a:cxn ang="0">
                <a:pos x="2718" y="405"/>
              </a:cxn>
              <a:cxn ang="0">
                <a:pos x="2466" y="333"/>
              </a:cxn>
              <a:cxn ang="0">
                <a:pos x="2202" y="261"/>
              </a:cxn>
              <a:cxn ang="0">
                <a:pos x="1929" y="198"/>
              </a:cxn>
              <a:cxn ang="0">
                <a:pos x="1695" y="153"/>
              </a:cxn>
              <a:cxn ang="0">
                <a:pos x="1434" y="111"/>
              </a:cxn>
              <a:cxn ang="0">
                <a:pos x="1188" y="75"/>
              </a:cxn>
              <a:cxn ang="0">
                <a:pos x="957" y="48"/>
              </a:cxn>
              <a:cxn ang="0">
                <a:pos x="747" y="30"/>
              </a:cxn>
              <a:cxn ang="0">
                <a:pos x="501" y="15"/>
              </a:cxn>
              <a:cxn ang="0">
                <a:pos x="246" y="3"/>
              </a:cxn>
              <a:cxn ang="0">
                <a:pos x="0" y="0"/>
              </a:cxn>
              <a:cxn ang="0">
                <a:pos x="0" y="275"/>
              </a:cxn>
              <a:cxn ang="0">
                <a:pos x="0" y="345"/>
              </a:cxn>
              <a:cxn ang="0">
                <a:pos x="0" y="275"/>
              </a:cxn>
              <a:cxn ang="0">
                <a:pos x="0" y="342"/>
              </a:cxn>
              <a:cxn ang="0">
                <a:pos x="339" y="351"/>
              </a:cxn>
              <a:cxn ang="0">
                <a:pos x="606" y="372"/>
              </a:cxn>
              <a:cxn ang="0">
                <a:pos x="852" y="399"/>
              </a:cxn>
              <a:cxn ang="0">
                <a:pos x="1068" y="435"/>
              </a:cxn>
              <a:cxn ang="0">
                <a:pos x="1275" y="474"/>
              </a:cxn>
              <a:cxn ang="0">
                <a:pos x="1545" y="540"/>
              </a:cxn>
              <a:cxn ang="0">
                <a:pos x="1761" y="603"/>
              </a:cxn>
              <a:cxn ang="0">
                <a:pos x="1971" y="678"/>
              </a:cxn>
              <a:cxn ang="0">
                <a:pos x="2166" y="747"/>
              </a:cxn>
              <a:cxn ang="0">
                <a:pos x="2397" y="852"/>
              </a:cxn>
              <a:cxn ang="0">
                <a:pos x="2613" y="960"/>
              </a:cxn>
              <a:cxn ang="0">
                <a:pos x="2832" y="1095"/>
              </a:cxn>
              <a:cxn ang="0">
                <a:pos x="3012" y="1212"/>
              </a:cxn>
              <a:cxn ang="0">
                <a:pos x="3186" y="1347"/>
              </a:cxn>
              <a:cxn ang="0">
                <a:pos x="3351" y="1497"/>
              </a:cxn>
              <a:cxn ang="0">
                <a:pos x="3480" y="1629"/>
              </a:cxn>
              <a:cxn ang="0">
                <a:pos x="3612" y="1785"/>
              </a:cxn>
              <a:cxn ang="0">
                <a:pos x="3699" y="1901"/>
              </a:cxn>
              <a:cxn ang="0">
                <a:pos x="5142" y="1901"/>
              </a:cxn>
              <a:cxn ang="0">
                <a:pos x="5076" y="1827"/>
              </a:cxn>
              <a:cxn ang="0">
                <a:pos x="4968" y="1707"/>
              </a:cxn>
              <a:cxn ang="0">
                <a:pos x="4797" y="1539"/>
              </a:cxn>
              <a:cxn ang="0">
                <a:pos x="4617" y="1383"/>
              </a:cxn>
              <a:cxn ang="0">
                <a:pos x="4410" y="1221"/>
              </a:cxn>
              <a:cxn ang="0">
                <a:pos x="4185" y="1071"/>
              </a:cxn>
              <a:cxn ang="0">
                <a:pos x="3960" y="939"/>
              </a:cxn>
              <a:cxn ang="0">
                <a:pos x="3708" y="801"/>
              </a:cxn>
              <a:cxn ang="0">
                <a:pos x="3492" y="702"/>
              </a:cxn>
              <a:cxn ang="0">
                <a:pos x="3231" y="588"/>
              </a:cxn>
              <a:cxn ang="0">
                <a:pos x="2964" y="489"/>
              </a:cxn>
              <a:cxn ang="0">
                <a:pos x="2718" y="405"/>
              </a:cxn>
            </a:cxnLst>
            <a:rect l="0" t="0" r="r" b="b"/>
            <a:pathLst>
              <a:path w="5143" h="1902">
                <a:moveTo>
                  <a:pt x="2718" y="405"/>
                </a:moveTo>
                <a:lnTo>
                  <a:pt x="2466" y="333"/>
                </a:lnTo>
                <a:lnTo>
                  <a:pt x="2202" y="261"/>
                </a:lnTo>
                <a:lnTo>
                  <a:pt x="1929" y="198"/>
                </a:lnTo>
                <a:lnTo>
                  <a:pt x="1695" y="153"/>
                </a:lnTo>
                <a:lnTo>
                  <a:pt x="1434" y="111"/>
                </a:lnTo>
                <a:lnTo>
                  <a:pt x="1188" y="75"/>
                </a:lnTo>
                <a:lnTo>
                  <a:pt x="957" y="48"/>
                </a:lnTo>
                <a:lnTo>
                  <a:pt x="747" y="30"/>
                </a:lnTo>
                <a:lnTo>
                  <a:pt x="501" y="15"/>
                </a:lnTo>
                <a:lnTo>
                  <a:pt x="246" y="3"/>
                </a:lnTo>
                <a:lnTo>
                  <a:pt x="0" y="0"/>
                </a:lnTo>
                <a:lnTo>
                  <a:pt x="0" y="275"/>
                </a:lnTo>
                <a:lnTo>
                  <a:pt x="0" y="345"/>
                </a:lnTo>
                <a:lnTo>
                  <a:pt x="0" y="275"/>
                </a:lnTo>
                <a:lnTo>
                  <a:pt x="0" y="342"/>
                </a:lnTo>
                <a:lnTo>
                  <a:pt x="339" y="351"/>
                </a:lnTo>
                <a:lnTo>
                  <a:pt x="606" y="372"/>
                </a:lnTo>
                <a:lnTo>
                  <a:pt x="852" y="399"/>
                </a:lnTo>
                <a:lnTo>
                  <a:pt x="1068" y="435"/>
                </a:lnTo>
                <a:lnTo>
                  <a:pt x="1275" y="474"/>
                </a:lnTo>
                <a:lnTo>
                  <a:pt x="1545" y="540"/>
                </a:lnTo>
                <a:lnTo>
                  <a:pt x="1761" y="603"/>
                </a:lnTo>
                <a:lnTo>
                  <a:pt x="1971" y="678"/>
                </a:lnTo>
                <a:lnTo>
                  <a:pt x="2166" y="747"/>
                </a:lnTo>
                <a:lnTo>
                  <a:pt x="2397" y="852"/>
                </a:lnTo>
                <a:lnTo>
                  <a:pt x="2613" y="960"/>
                </a:lnTo>
                <a:lnTo>
                  <a:pt x="2832" y="1095"/>
                </a:lnTo>
                <a:lnTo>
                  <a:pt x="3012" y="1212"/>
                </a:lnTo>
                <a:lnTo>
                  <a:pt x="3186" y="1347"/>
                </a:lnTo>
                <a:lnTo>
                  <a:pt x="3351" y="1497"/>
                </a:lnTo>
                <a:lnTo>
                  <a:pt x="3480" y="1629"/>
                </a:lnTo>
                <a:lnTo>
                  <a:pt x="3612" y="1785"/>
                </a:lnTo>
                <a:lnTo>
                  <a:pt x="3699" y="1901"/>
                </a:lnTo>
                <a:lnTo>
                  <a:pt x="5142" y="1901"/>
                </a:lnTo>
                <a:lnTo>
                  <a:pt x="5076" y="1827"/>
                </a:lnTo>
                <a:lnTo>
                  <a:pt x="4968" y="1707"/>
                </a:lnTo>
                <a:lnTo>
                  <a:pt x="4797" y="1539"/>
                </a:lnTo>
                <a:lnTo>
                  <a:pt x="4617" y="1383"/>
                </a:lnTo>
                <a:lnTo>
                  <a:pt x="4410" y="1221"/>
                </a:lnTo>
                <a:lnTo>
                  <a:pt x="4185" y="1071"/>
                </a:lnTo>
                <a:lnTo>
                  <a:pt x="3960" y="939"/>
                </a:lnTo>
                <a:lnTo>
                  <a:pt x="3708" y="801"/>
                </a:lnTo>
                <a:lnTo>
                  <a:pt x="3492" y="702"/>
                </a:lnTo>
                <a:lnTo>
                  <a:pt x="3231" y="588"/>
                </a:lnTo>
                <a:lnTo>
                  <a:pt x="2964" y="489"/>
                </a:lnTo>
                <a:lnTo>
                  <a:pt x="2718" y="405"/>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3077" name="Freeform 5"/>
          <p:cNvSpPr>
            <a:spLocks/>
          </p:cNvSpPr>
          <p:nvPr/>
        </p:nvSpPr>
        <p:spPr bwMode="white">
          <a:xfrm>
            <a:off x="0" y="3146425"/>
            <a:ext cx="9144000" cy="3690938"/>
          </a:xfrm>
          <a:custGeom>
            <a:avLst/>
            <a:gdLst/>
            <a:ahLst/>
            <a:cxnLst>
              <a:cxn ang="0">
                <a:pos x="0" y="0"/>
              </a:cxn>
              <a:cxn ang="0">
                <a:pos x="0" y="339"/>
              </a:cxn>
              <a:cxn ang="0">
                <a:pos x="558" y="357"/>
              </a:cxn>
              <a:cxn ang="0">
                <a:pos x="807" y="375"/>
              </a:cxn>
              <a:cxn ang="0">
                <a:pos x="1056" y="399"/>
              </a:cxn>
              <a:cxn ang="0">
                <a:pos x="1272" y="426"/>
              </a:cxn>
              <a:cxn ang="0">
                <a:pos x="1539" y="465"/>
              </a:cxn>
              <a:cxn ang="0">
                <a:pos x="1791" y="510"/>
              </a:cxn>
              <a:cxn ang="0">
                <a:pos x="2076" y="570"/>
              </a:cxn>
              <a:cxn ang="0">
                <a:pos x="2334" y="630"/>
              </a:cxn>
              <a:cxn ang="0">
                <a:pos x="2544" y="687"/>
              </a:cxn>
              <a:cxn ang="0">
                <a:pos x="2775" y="759"/>
              </a:cxn>
              <a:cxn ang="0">
                <a:pos x="3003" y="837"/>
              </a:cxn>
              <a:cxn ang="0">
                <a:pos x="3231" y="924"/>
              </a:cxn>
              <a:cxn ang="0">
                <a:pos x="3438" y="1005"/>
              </a:cxn>
              <a:cxn ang="0">
                <a:pos x="3663" y="1110"/>
              </a:cxn>
              <a:cxn ang="0">
                <a:pos x="3903" y="1233"/>
              </a:cxn>
              <a:cxn ang="0">
                <a:pos x="4149" y="1374"/>
              </a:cxn>
              <a:cxn ang="0">
                <a:pos x="4353" y="1506"/>
              </a:cxn>
              <a:cxn ang="0">
                <a:pos x="4491" y="1602"/>
              </a:cxn>
              <a:cxn ang="0">
                <a:pos x="4668" y="1740"/>
              </a:cxn>
              <a:cxn ang="0">
                <a:pos x="4824" y="1875"/>
              </a:cxn>
              <a:cxn ang="0">
                <a:pos x="4968" y="2016"/>
              </a:cxn>
              <a:cxn ang="0">
                <a:pos x="5100" y="2154"/>
              </a:cxn>
              <a:cxn ang="0">
                <a:pos x="5238" y="2324"/>
              </a:cxn>
              <a:cxn ang="0">
                <a:pos x="5759" y="2324"/>
              </a:cxn>
              <a:cxn ang="0">
                <a:pos x="5759" y="1245"/>
              </a:cxn>
              <a:cxn ang="0">
                <a:pos x="5580" y="1119"/>
              </a:cxn>
              <a:cxn ang="0">
                <a:pos x="5400" y="1020"/>
              </a:cxn>
              <a:cxn ang="0">
                <a:pos x="5205" y="918"/>
              </a:cxn>
              <a:cxn ang="0">
                <a:pos x="5031" y="837"/>
              </a:cxn>
              <a:cxn ang="0">
                <a:pos x="4866" y="771"/>
              </a:cxn>
              <a:cxn ang="0">
                <a:pos x="4710" y="711"/>
              </a:cxn>
              <a:cxn ang="0">
                <a:pos x="4545" y="651"/>
              </a:cxn>
              <a:cxn ang="0">
                <a:pos x="4386" y="600"/>
              </a:cxn>
              <a:cxn ang="0">
                <a:pos x="4248" y="552"/>
              </a:cxn>
              <a:cxn ang="0">
                <a:pos x="3993" y="483"/>
              </a:cxn>
              <a:cxn ang="0">
                <a:pos x="3777" y="423"/>
              </a:cxn>
              <a:cxn ang="0">
                <a:pos x="3564" y="375"/>
              </a:cxn>
              <a:cxn ang="0">
                <a:pos x="3282" y="312"/>
              </a:cxn>
              <a:cxn ang="0">
                <a:pos x="3003" y="261"/>
              </a:cxn>
              <a:cxn ang="0">
                <a:pos x="2733" y="213"/>
              </a:cxn>
              <a:cxn ang="0">
                <a:pos x="2451" y="171"/>
              </a:cxn>
              <a:cxn ang="0">
                <a:pos x="2211" y="138"/>
              </a:cxn>
              <a:cxn ang="0">
                <a:pos x="1974" y="108"/>
              </a:cxn>
              <a:cxn ang="0">
                <a:pos x="1665" y="81"/>
              </a:cxn>
              <a:cxn ang="0">
                <a:pos x="1437" y="60"/>
              </a:cxn>
              <a:cxn ang="0">
                <a:pos x="1125" y="36"/>
              </a:cxn>
              <a:cxn ang="0">
                <a:pos x="828" y="21"/>
              </a:cxn>
              <a:cxn ang="0">
                <a:pos x="558" y="12"/>
              </a:cxn>
              <a:cxn ang="0">
                <a:pos x="282" y="3"/>
              </a:cxn>
              <a:cxn ang="0">
                <a:pos x="0" y="0"/>
              </a:cxn>
            </a:cxnLst>
            <a:rect l="0" t="0" r="r" b="b"/>
            <a:pathLst>
              <a:path w="5760" h="2325">
                <a:moveTo>
                  <a:pt x="0" y="0"/>
                </a:moveTo>
                <a:lnTo>
                  <a:pt x="0" y="339"/>
                </a:lnTo>
                <a:lnTo>
                  <a:pt x="558" y="357"/>
                </a:lnTo>
                <a:lnTo>
                  <a:pt x="807" y="375"/>
                </a:lnTo>
                <a:lnTo>
                  <a:pt x="1056" y="399"/>
                </a:lnTo>
                <a:lnTo>
                  <a:pt x="1272" y="426"/>
                </a:lnTo>
                <a:lnTo>
                  <a:pt x="1539" y="465"/>
                </a:lnTo>
                <a:lnTo>
                  <a:pt x="1791" y="510"/>
                </a:lnTo>
                <a:lnTo>
                  <a:pt x="2076" y="570"/>
                </a:lnTo>
                <a:lnTo>
                  <a:pt x="2334" y="630"/>
                </a:lnTo>
                <a:lnTo>
                  <a:pt x="2544" y="687"/>
                </a:lnTo>
                <a:lnTo>
                  <a:pt x="2775" y="759"/>
                </a:lnTo>
                <a:lnTo>
                  <a:pt x="3003" y="837"/>
                </a:lnTo>
                <a:lnTo>
                  <a:pt x="3231" y="924"/>
                </a:lnTo>
                <a:lnTo>
                  <a:pt x="3438" y="1005"/>
                </a:lnTo>
                <a:lnTo>
                  <a:pt x="3663" y="1110"/>
                </a:lnTo>
                <a:lnTo>
                  <a:pt x="3903" y="1233"/>
                </a:lnTo>
                <a:lnTo>
                  <a:pt x="4149" y="1374"/>
                </a:lnTo>
                <a:lnTo>
                  <a:pt x="4353" y="1506"/>
                </a:lnTo>
                <a:lnTo>
                  <a:pt x="4491" y="1602"/>
                </a:lnTo>
                <a:lnTo>
                  <a:pt x="4668" y="1740"/>
                </a:lnTo>
                <a:lnTo>
                  <a:pt x="4824" y="1875"/>
                </a:lnTo>
                <a:lnTo>
                  <a:pt x="4968" y="2016"/>
                </a:lnTo>
                <a:lnTo>
                  <a:pt x="5100" y="2154"/>
                </a:lnTo>
                <a:lnTo>
                  <a:pt x="5238" y="2324"/>
                </a:lnTo>
                <a:lnTo>
                  <a:pt x="5759" y="2324"/>
                </a:lnTo>
                <a:lnTo>
                  <a:pt x="5759" y="1245"/>
                </a:lnTo>
                <a:lnTo>
                  <a:pt x="5580" y="1119"/>
                </a:lnTo>
                <a:lnTo>
                  <a:pt x="5400" y="1020"/>
                </a:lnTo>
                <a:lnTo>
                  <a:pt x="5205" y="918"/>
                </a:lnTo>
                <a:lnTo>
                  <a:pt x="5031" y="837"/>
                </a:lnTo>
                <a:lnTo>
                  <a:pt x="4866" y="771"/>
                </a:lnTo>
                <a:lnTo>
                  <a:pt x="4710" y="711"/>
                </a:lnTo>
                <a:lnTo>
                  <a:pt x="4545" y="651"/>
                </a:lnTo>
                <a:lnTo>
                  <a:pt x="4386" y="600"/>
                </a:lnTo>
                <a:lnTo>
                  <a:pt x="4248" y="552"/>
                </a:lnTo>
                <a:lnTo>
                  <a:pt x="3993" y="483"/>
                </a:lnTo>
                <a:lnTo>
                  <a:pt x="3777" y="423"/>
                </a:lnTo>
                <a:lnTo>
                  <a:pt x="3564" y="375"/>
                </a:lnTo>
                <a:lnTo>
                  <a:pt x="3282" y="312"/>
                </a:lnTo>
                <a:lnTo>
                  <a:pt x="3003" y="261"/>
                </a:lnTo>
                <a:lnTo>
                  <a:pt x="2733" y="213"/>
                </a:lnTo>
                <a:lnTo>
                  <a:pt x="2451" y="171"/>
                </a:lnTo>
                <a:lnTo>
                  <a:pt x="2211" y="138"/>
                </a:lnTo>
                <a:lnTo>
                  <a:pt x="1974" y="108"/>
                </a:lnTo>
                <a:lnTo>
                  <a:pt x="1665" y="81"/>
                </a:lnTo>
                <a:lnTo>
                  <a:pt x="1437" y="60"/>
                </a:lnTo>
                <a:lnTo>
                  <a:pt x="1125" y="36"/>
                </a:lnTo>
                <a:lnTo>
                  <a:pt x="828" y="21"/>
                </a:lnTo>
                <a:lnTo>
                  <a:pt x="558" y="12"/>
                </a:lnTo>
                <a:lnTo>
                  <a:pt x="282" y="3"/>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3078" name="Freeform 6"/>
          <p:cNvSpPr>
            <a:spLocks/>
          </p:cNvSpPr>
          <p:nvPr/>
        </p:nvSpPr>
        <p:spPr bwMode="white">
          <a:xfrm>
            <a:off x="0" y="2460625"/>
            <a:ext cx="9144000" cy="2497138"/>
          </a:xfrm>
          <a:custGeom>
            <a:avLst/>
            <a:gdLst/>
            <a:ahLst/>
            <a:cxnLst>
              <a:cxn ang="0">
                <a:pos x="0" y="0"/>
              </a:cxn>
              <a:cxn ang="0">
                <a:pos x="0" y="351"/>
              </a:cxn>
              <a:cxn ang="0">
                <a:pos x="282" y="357"/>
              </a:cxn>
              <a:cxn ang="0">
                <a:pos x="627" y="363"/>
              </a:cxn>
              <a:cxn ang="0">
                <a:pos x="960" y="375"/>
              </a:cxn>
              <a:cxn ang="0">
                <a:pos x="1218" y="393"/>
              </a:cxn>
              <a:cxn ang="0">
                <a:pos x="1470" y="411"/>
              </a:cxn>
              <a:cxn ang="0">
                <a:pos x="1746" y="435"/>
              </a:cxn>
              <a:cxn ang="0">
                <a:pos x="2022" y="462"/>
              </a:cxn>
              <a:cxn ang="0">
                <a:pos x="2340" y="504"/>
              </a:cxn>
              <a:cxn ang="0">
                <a:pos x="2664" y="549"/>
              </a:cxn>
              <a:cxn ang="0">
                <a:pos x="2952" y="597"/>
              </a:cxn>
              <a:cxn ang="0">
                <a:pos x="3225" y="648"/>
              </a:cxn>
              <a:cxn ang="0">
                <a:pos x="3513" y="708"/>
              </a:cxn>
              <a:cxn ang="0">
                <a:pos x="3693" y="750"/>
              </a:cxn>
              <a:cxn ang="0">
                <a:pos x="3936" y="810"/>
              </a:cxn>
              <a:cxn ang="0">
                <a:pos x="4095" y="855"/>
              </a:cxn>
              <a:cxn ang="0">
                <a:pos x="4281" y="909"/>
              </a:cxn>
              <a:cxn ang="0">
                <a:pos x="4503" y="981"/>
              </a:cxn>
              <a:cxn ang="0">
                <a:pos x="4704" y="1053"/>
              </a:cxn>
              <a:cxn ang="0">
                <a:pos x="4911" y="1131"/>
              </a:cxn>
              <a:cxn ang="0">
                <a:pos x="5073" y="1197"/>
              </a:cxn>
              <a:cxn ang="0">
                <a:pos x="5256" y="1281"/>
              </a:cxn>
              <a:cxn ang="0">
                <a:pos x="5475" y="1401"/>
              </a:cxn>
              <a:cxn ang="0">
                <a:pos x="5628" y="1482"/>
              </a:cxn>
              <a:cxn ang="0">
                <a:pos x="5759" y="1572"/>
              </a:cxn>
              <a:cxn ang="0">
                <a:pos x="5759" y="633"/>
              </a:cxn>
              <a:cxn ang="0">
                <a:pos x="5493" y="570"/>
              </a:cxn>
              <a:cxn ang="0">
                <a:pos x="5214" y="501"/>
              </a:cxn>
              <a:cxn ang="0">
                <a:pos x="4950" y="444"/>
              </a:cxn>
              <a:cxn ang="0">
                <a:pos x="4701" y="396"/>
              </a:cxn>
              <a:cxn ang="0">
                <a:pos x="4425" y="348"/>
              </a:cxn>
              <a:cxn ang="0">
                <a:pos x="4110" y="294"/>
              </a:cxn>
              <a:cxn ang="0">
                <a:pos x="3813" y="252"/>
              </a:cxn>
              <a:cxn ang="0">
                <a:pos x="3549" y="213"/>
              </a:cxn>
              <a:cxn ang="0">
                <a:pos x="3261" y="183"/>
              </a:cxn>
              <a:cxn ang="0">
                <a:pos x="3015" y="153"/>
              </a:cxn>
              <a:cxn ang="0">
                <a:pos x="2757" y="129"/>
              </a:cxn>
              <a:cxn ang="0">
                <a:pos x="2520" y="105"/>
              </a:cxn>
              <a:cxn ang="0">
                <a:pos x="2301" y="87"/>
              </a:cxn>
              <a:cxn ang="0">
                <a:pos x="2013" y="66"/>
              </a:cxn>
              <a:cxn ang="0">
                <a:pos x="1731" y="48"/>
              </a:cxn>
              <a:cxn ang="0">
                <a:pos x="1524" y="39"/>
              </a:cxn>
              <a:cxn ang="0">
                <a:pos x="1260" y="27"/>
              </a:cxn>
              <a:cxn ang="0">
                <a:pos x="966" y="15"/>
              </a:cxn>
              <a:cxn ang="0">
                <a:pos x="714" y="12"/>
              </a:cxn>
              <a:cxn ang="0">
                <a:pos x="510" y="6"/>
              </a:cxn>
              <a:cxn ang="0">
                <a:pos x="243" y="0"/>
              </a:cxn>
              <a:cxn ang="0">
                <a:pos x="0" y="0"/>
              </a:cxn>
            </a:cxnLst>
            <a:rect l="0" t="0" r="r" b="b"/>
            <a:pathLst>
              <a:path w="5760" h="1573">
                <a:moveTo>
                  <a:pt x="0" y="0"/>
                </a:moveTo>
                <a:lnTo>
                  <a:pt x="0" y="351"/>
                </a:lnTo>
                <a:lnTo>
                  <a:pt x="282" y="357"/>
                </a:lnTo>
                <a:lnTo>
                  <a:pt x="627" y="363"/>
                </a:lnTo>
                <a:lnTo>
                  <a:pt x="960" y="375"/>
                </a:lnTo>
                <a:lnTo>
                  <a:pt x="1218" y="393"/>
                </a:lnTo>
                <a:lnTo>
                  <a:pt x="1470" y="411"/>
                </a:lnTo>
                <a:lnTo>
                  <a:pt x="1746" y="435"/>
                </a:lnTo>
                <a:lnTo>
                  <a:pt x="2022" y="462"/>
                </a:lnTo>
                <a:lnTo>
                  <a:pt x="2340" y="504"/>
                </a:lnTo>
                <a:lnTo>
                  <a:pt x="2664" y="549"/>
                </a:lnTo>
                <a:lnTo>
                  <a:pt x="2952" y="597"/>
                </a:lnTo>
                <a:lnTo>
                  <a:pt x="3225" y="648"/>
                </a:lnTo>
                <a:lnTo>
                  <a:pt x="3513" y="708"/>
                </a:lnTo>
                <a:lnTo>
                  <a:pt x="3693" y="750"/>
                </a:lnTo>
                <a:lnTo>
                  <a:pt x="3936" y="810"/>
                </a:lnTo>
                <a:lnTo>
                  <a:pt x="4095" y="855"/>
                </a:lnTo>
                <a:lnTo>
                  <a:pt x="4281" y="909"/>
                </a:lnTo>
                <a:lnTo>
                  <a:pt x="4503" y="981"/>
                </a:lnTo>
                <a:lnTo>
                  <a:pt x="4704" y="1053"/>
                </a:lnTo>
                <a:lnTo>
                  <a:pt x="4911" y="1131"/>
                </a:lnTo>
                <a:lnTo>
                  <a:pt x="5073" y="1197"/>
                </a:lnTo>
                <a:lnTo>
                  <a:pt x="5256" y="1281"/>
                </a:lnTo>
                <a:lnTo>
                  <a:pt x="5475" y="1401"/>
                </a:lnTo>
                <a:lnTo>
                  <a:pt x="5628" y="1482"/>
                </a:lnTo>
                <a:lnTo>
                  <a:pt x="5759" y="1572"/>
                </a:lnTo>
                <a:lnTo>
                  <a:pt x="5759" y="633"/>
                </a:lnTo>
                <a:lnTo>
                  <a:pt x="5493" y="570"/>
                </a:lnTo>
                <a:lnTo>
                  <a:pt x="5214" y="501"/>
                </a:lnTo>
                <a:lnTo>
                  <a:pt x="4950" y="444"/>
                </a:lnTo>
                <a:lnTo>
                  <a:pt x="4701" y="396"/>
                </a:lnTo>
                <a:lnTo>
                  <a:pt x="4425" y="348"/>
                </a:lnTo>
                <a:lnTo>
                  <a:pt x="4110" y="294"/>
                </a:lnTo>
                <a:lnTo>
                  <a:pt x="3813" y="252"/>
                </a:lnTo>
                <a:lnTo>
                  <a:pt x="3549" y="213"/>
                </a:lnTo>
                <a:lnTo>
                  <a:pt x="3261" y="183"/>
                </a:lnTo>
                <a:lnTo>
                  <a:pt x="3015" y="153"/>
                </a:lnTo>
                <a:lnTo>
                  <a:pt x="2757" y="129"/>
                </a:lnTo>
                <a:lnTo>
                  <a:pt x="2520" y="105"/>
                </a:lnTo>
                <a:lnTo>
                  <a:pt x="2301" y="87"/>
                </a:lnTo>
                <a:lnTo>
                  <a:pt x="2013" y="66"/>
                </a:lnTo>
                <a:lnTo>
                  <a:pt x="1731" y="48"/>
                </a:lnTo>
                <a:lnTo>
                  <a:pt x="1524" y="39"/>
                </a:lnTo>
                <a:lnTo>
                  <a:pt x="1260" y="27"/>
                </a:lnTo>
                <a:lnTo>
                  <a:pt x="966" y="15"/>
                </a:lnTo>
                <a:lnTo>
                  <a:pt x="714" y="12"/>
                </a:lnTo>
                <a:lnTo>
                  <a:pt x="510" y="6"/>
                </a:lnTo>
                <a:lnTo>
                  <a:pt x="243" y="0"/>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3079" name="Freeform 7"/>
          <p:cNvSpPr>
            <a:spLocks/>
          </p:cNvSpPr>
          <p:nvPr/>
        </p:nvSpPr>
        <p:spPr bwMode="white">
          <a:xfrm>
            <a:off x="0" y="1793875"/>
            <a:ext cx="9144000" cy="1539875"/>
          </a:xfrm>
          <a:custGeom>
            <a:avLst/>
            <a:gdLst/>
            <a:ahLst/>
            <a:cxnLst>
              <a:cxn ang="0">
                <a:pos x="0" y="0"/>
              </a:cxn>
              <a:cxn ang="0">
                <a:pos x="0" y="339"/>
              </a:cxn>
              <a:cxn ang="0">
                <a:pos x="318" y="342"/>
              </a:cxn>
              <a:cxn ang="0">
                <a:pos x="591" y="348"/>
              </a:cxn>
              <a:cxn ang="0">
                <a:pos x="846" y="354"/>
              </a:cxn>
              <a:cxn ang="0">
                <a:pos x="1074" y="360"/>
              </a:cxn>
              <a:cxn ang="0">
                <a:pos x="1314" y="366"/>
              </a:cxn>
              <a:cxn ang="0">
                <a:pos x="1599" y="381"/>
              </a:cxn>
              <a:cxn ang="0">
                <a:pos x="1911" y="399"/>
              </a:cxn>
              <a:cxn ang="0">
                <a:pos x="2241" y="420"/>
              </a:cxn>
              <a:cxn ang="0">
                <a:pos x="2619" y="453"/>
              </a:cxn>
              <a:cxn ang="0">
                <a:pos x="2889" y="477"/>
              </a:cxn>
              <a:cxn ang="0">
                <a:pos x="3177" y="507"/>
              </a:cxn>
              <a:cxn ang="0">
                <a:pos x="3498" y="543"/>
              </a:cxn>
              <a:cxn ang="0">
                <a:pos x="3813" y="585"/>
              </a:cxn>
              <a:cxn ang="0">
                <a:pos x="4044" y="618"/>
              </a:cxn>
              <a:cxn ang="0">
                <a:pos x="4365" y="669"/>
              </a:cxn>
              <a:cxn ang="0">
                <a:pos x="4683" y="726"/>
              </a:cxn>
              <a:cxn ang="0">
                <a:pos x="4980" y="786"/>
              </a:cxn>
              <a:cxn ang="0">
                <a:pos x="5268" y="846"/>
              </a:cxn>
              <a:cxn ang="0">
                <a:pos x="5646" y="942"/>
              </a:cxn>
              <a:cxn ang="0">
                <a:pos x="5759" y="969"/>
              </a:cxn>
              <a:cxn ang="0">
                <a:pos x="5759" y="0"/>
              </a:cxn>
              <a:cxn ang="0">
                <a:pos x="0" y="0"/>
              </a:cxn>
            </a:cxnLst>
            <a:rect l="0" t="0" r="r" b="b"/>
            <a:pathLst>
              <a:path w="5760" h="970">
                <a:moveTo>
                  <a:pt x="0" y="0"/>
                </a:moveTo>
                <a:lnTo>
                  <a:pt x="0" y="339"/>
                </a:lnTo>
                <a:lnTo>
                  <a:pt x="318" y="342"/>
                </a:lnTo>
                <a:lnTo>
                  <a:pt x="591" y="348"/>
                </a:lnTo>
                <a:lnTo>
                  <a:pt x="846" y="354"/>
                </a:lnTo>
                <a:lnTo>
                  <a:pt x="1074" y="360"/>
                </a:lnTo>
                <a:lnTo>
                  <a:pt x="1314" y="366"/>
                </a:lnTo>
                <a:lnTo>
                  <a:pt x="1599" y="381"/>
                </a:lnTo>
                <a:lnTo>
                  <a:pt x="1911" y="399"/>
                </a:lnTo>
                <a:lnTo>
                  <a:pt x="2241" y="420"/>
                </a:lnTo>
                <a:lnTo>
                  <a:pt x="2619" y="453"/>
                </a:lnTo>
                <a:lnTo>
                  <a:pt x="2889" y="477"/>
                </a:lnTo>
                <a:lnTo>
                  <a:pt x="3177" y="507"/>
                </a:lnTo>
                <a:lnTo>
                  <a:pt x="3498" y="543"/>
                </a:lnTo>
                <a:lnTo>
                  <a:pt x="3813" y="585"/>
                </a:lnTo>
                <a:lnTo>
                  <a:pt x="4044" y="618"/>
                </a:lnTo>
                <a:lnTo>
                  <a:pt x="4365" y="669"/>
                </a:lnTo>
                <a:lnTo>
                  <a:pt x="4683" y="726"/>
                </a:lnTo>
                <a:lnTo>
                  <a:pt x="4980" y="786"/>
                </a:lnTo>
                <a:lnTo>
                  <a:pt x="5268" y="846"/>
                </a:lnTo>
                <a:lnTo>
                  <a:pt x="5646" y="942"/>
                </a:lnTo>
                <a:lnTo>
                  <a:pt x="5759" y="969"/>
                </a:lnTo>
                <a:lnTo>
                  <a:pt x="5759" y="0"/>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3080" name="Freeform 8"/>
          <p:cNvSpPr>
            <a:spLocks/>
          </p:cNvSpPr>
          <p:nvPr/>
        </p:nvSpPr>
        <p:spPr bwMode="white">
          <a:xfrm>
            <a:off x="0" y="-20638"/>
            <a:ext cx="9144000" cy="1682751"/>
          </a:xfrm>
          <a:custGeom>
            <a:avLst/>
            <a:gdLst/>
            <a:ahLst/>
            <a:cxnLst>
              <a:cxn ang="0">
                <a:pos x="0" y="753"/>
              </a:cxn>
              <a:cxn ang="0">
                <a:pos x="0" y="1059"/>
              </a:cxn>
              <a:cxn ang="0">
                <a:pos x="5759" y="1059"/>
              </a:cxn>
              <a:cxn ang="0">
                <a:pos x="5759" y="0"/>
              </a:cxn>
              <a:cxn ang="0">
                <a:pos x="5430" y="0"/>
              </a:cxn>
              <a:cxn ang="0">
                <a:pos x="5298" y="84"/>
              </a:cxn>
              <a:cxn ang="0">
                <a:pos x="5136" y="159"/>
              </a:cxn>
              <a:cxn ang="0">
                <a:pos x="4968" y="222"/>
              </a:cxn>
              <a:cxn ang="0">
                <a:pos x="4812" y="267"/>
              </a:cxn>
              <a:cxn ang="0">
                <a:pos x="4626" y="324"/>
              </a:cxn>
              <a:cxn ang="0">
                <a:pos x="4440" y="366"/>
              </a:cxn>
              <a:cxn ang="0">
                <a:pos x="4230" y="414"/>
              </a:cxn>
              <a:cxn ang="0">
                <a:pos x="3939" y="468"/>
              </a:cxn>
              <a:cxn ang="0">
                <a:pos x="3711" y="504"/>
              </a:cxn>
              <a:cxn ang="0">
                <a:pos x="3441" y="543"/>
              </a:cxn>
              <a:cxn ang="0">
                <a:pos x="3189" y="579"/>
              </a:cxn>
              <a:cxn ang="0">
                <a:pos x="2925" y="606"/>
              </a:cxn>
              <a:cxn ang="0">
                <a:pos x="2679" y="633"/>
              </a:cxn>
              <a:cxn ang="0">
                <a:pos x="2418" y="654"/>
              </a:cxn>
              <a:cxn ang="0">
                <a:pos x="2142" y="675"/>
              </a:cxn>
              <a:cxn ang="0">
                <a:pos x="1896" y="693"/>
              </a:cxn>
              <a:cxn ang="0">
                <a:pos x="1647" y="708"/>
              </a:cxn>
              <a:cxn ang="0">
                <a:pos x="1404" y="720"/>
              </a:cxn>
              <a:cxn ang="0">
                <a:pos x="1170" y="732"/>
              </a:cxn>
              <a:cxn ang="0">
                <a:pos x="906" y="738"/>
              </a:cxn>
              <a:cxn ang="0">
                <a:pos x="534" y="747"/>
              </a:cxn>
              <a:cxn ang="0">
                <a:pos x="201" y="753"/>
              </a:cxn>
              <a:cxn ang="0">
                <a:pos x="0" y="753"/>
              </a:cxn>
            </a:cxnLst>
            <a:rect l="0" t="0" r="r" b="b"/>
            <a:pathLst>
              <a:path w="5760" h="1060">
                <a:moveTo>
                  <a:pt x="0" y="753"/>
                </a:moveTo>
                <a:lnTo>
                  <a:pt x="0" y="1059"/>
                </a:lnTo>
                <a:lnTo>
                  <a:pt x="5759" y="1059"/>
                </a:lnTo>
                <a:lnTo>
                  <a:pt x="5759" y="0"/>
                </a:lnTo>
                <a:lnTo>
                  <a:pt x="5430" y="0"/>
                </a:lnTo>
                <a:lnTo>
                  <a:pt x="5298" y="84"/>
                </a:lnTo>
                <a:lnTo>
                  <a:pt x="5136" y="159"/>
                </a:lnTo>
                <a:lnTo>
                  <a:pt x="4968" y="222"/>
                </a:lnTo>
                <a:lnTo>
                  <a:pt x="4812" y="267"/>
                </a:lnTo>
                <a:lnTo>
                  <a:pt x="4626" y="324"/>
                </a:lnTo>
                <a:lnTo>
                  <a:pt x="4440" y="366"/>
                </a:lnTo>
                <a:lnTo>
                  <a:pt x="4230" y="414"/>
                </a:lnTo>
                <a:lnTo>
                  <a:pt x="3939" y="468"/>
                </a:lnTo>
                <a:lnTo>
                  <a:pt x="3711" y="504"/>
                </a:lnTo>
                <a:lnTo>
                  <a:pt x="3441" y="543"/>
                </a:lnTo>
                <a:lnTo>
                  <a:pt x="3189" y="579"/>
                </a:lnTo>
                <a:lnTo>
                  <a:pt x="2925" y="606"/>
                </a:lnTo>
                <a:lnTo>
                  <a:pt x="2679" y="633"/>
                </a:lnTo>
                <a:lnTo>
                  <a:pt x="2418" y="654"/>
                </a:lnTo>
                <a:lnTo>
                  <a:pt x="2142" y="675"/>
                </a:lnTo>
                <a:lnTo>
                  <a:pt x="1896" y="693"/>
                </a:lnTo>
                <a:lnTo>
                  <a:pt x="1647" y="708"/>
                </a:lnTo>
                <a:lnTo>
                  <a:pt x="1404" y="720"/>
                </a:lnTo>
                <a:lnTo>
                  <a:pt x="1170" y="732"/>
                </a:lnTo>
                <a:lnTo>
                  <a:pt x="906" y="738"/>
                </a:lnTo>
                <a:lnTo>
                  <a:pt x="534" y="747"/>
                </a:lnTo>
                <a:lnTo>
                  <a:pt x="201" y="753"/>
                </a:lnTo>
                <a:lnTo>
                  <a:pt x="0" y="753"/>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3081" name="Freeform 9"/>
          <p:cNvSpPr>
            <a:spLocks/>
          </p:cNvSpPr>
          <p:nvPr/>
        </p:nvSpPr>
        <p:spPr bwMode="white">
          <a:xfrm>
            <a:off x="0" y="-20638"/>
            <a:ext cx="8388350" cy="1068388"/>
          </a:xfrm>
          <a:custGeom>
            <a:avLst/>
            <a:gdLst/>
            <a:ahLst/>
            <a:cxnLst>
              <a:cxn ang="0">
                <a:pos x="0" y="366"/>
              </a:cxn>
              <a:cxn ang="0">
                <a:pos x="0" y="672"/>
              </a:cxn>
              <a:cxn ang="0">
                <a:pos x="303" y="672"/>
              </a:cxn>
              <a:cxn ang="0">
                <a:pos x="723" y="663"/>
              </a:cxn>
              <a:cxn ang="0">
                <a:pos x="1020" y="654"/>
              </a:cxn>
              <a:cxn ang="0">
                <a:pos x="1302" y="642"/>
              </a:cxn>
              <a:cxn ang="0">
                <a:pos x="1554" y="630"/>
              </a:cxn>
              <a:cxn ang="0">
                <a:pos x="1779" y="615"/>
              </a:cxn>
              <a:cxn ang="0">
                <a:pos x="1962" y="606"/>
              </a:cxn>
              <a:cxn ang="0">
                <a:pos x="2193" y="588"/>
              </a:cxn>
              <a:cxn ang="0">
                <a:pos x="2448" y="570"/>
              </a:cxn>
              <a:cxn ang="0">
                <a:pos x="2700" y="546"/>
              </a:cxn>
              <a:cxn ang="0">
                <a:pos x="2904" y="528"/>
              </a:cxn>
              <a:cxn ang="0">
                <a:pos x="3138" y="498"/>
              </a:cxn>
              <a:cxn ang="0">
                <a:pos x="3324" y="474"/>
              </a:cxn>
              <a:cxn ang="0">
                <a:pos x="3534" y="447"/>
              </a:cxn>
              <a:cxn ang="0">
                <a:pos x="3735" y="420"/>
              </a:cxn>
              <a:cxn ang="0">
                <a:pos x="3933" y="384"/>
              </a:cxn>
              <a:cxn ang="0">
                <a:pos x="4116" y="351"/>
              </a:cxn>
              <a:cxn ang="0">
                <a:pos x="4266" y="318"/>
              </a:cxn>
              <a:cxn ang="0">
                <a:pos x="4446" y="279"/>
              </a:cxn>
              <a:cxn ang="0">
                <a:pos x="4620" y="237"/>
              </a:cxn>
              <a:cxn ang="0">
                <a:pos x="4779" y="192"/>
              </a:cxn>
              <a:cxn ang="0">
                <a:pos x="4920" y="147"/>
              </a:cxn>
              <a:cxn ang="0">
                <a:pos x="5085" y="90"/>
              </a:cxn>
              <a:cxn ang="0">
                <a:pos x="5193" y="42"/>
              </a:cxn>
              <a:cxn ang="0">
                <a:pos x="5283" y="0"/>
              </a:cxn>
              <a:cxn ang="0">
                <a:pos x="3201" y="0"/>
              </a:cxn>
              <a:cxn ang="0">
                <a:pos x="2982" y="57"/>
              </a:cxn>
              <a:cxn ang="0">
                <a:pos x="2775" y="108"/>
              </a:cxn>
              <a:cxn ang="0">
                <a:pos x="2562" y="150"/>
              </a:cxn>
              <a:cxn ang="0">
                <a:pos x="2397" y="183"/>
              </a:cxn>
              <a:cxn ang="0">
                <a:pos x="2205" y="213"/>
              </a:cxn>
              <a:cxn ang="0">
                <a:pos x="2001" y="243"/>
              </a:cxn>
              <a:cxn ang="0">
                <a:pos x="1776" y="273"/>
              </a:cxn>
              <a:cxn ang="0">
                <a:pos x="1536" y="297"/>
              </a:cxn>
              <a:cxn ang="0">
                <a:pos x="1344" y="312"/>
              </a:cxn>
              <a:cxn ang="0">
                <a:pos x="1134" y="330"/>
              </a:cxn>
              <a:cxn ang="0">
                <a:pos x="921" y="342"/>
              </a:cxn>
              <a:cxn ang="0">
                <a:pos x="696" y="354"/>
              </a:cxn>
              <a:cxn ang="0">
                <a:pos x="501" y="360"/>
              </a:cxn>
              <a:cxn ang="0">
                <a:pos x="279" y="366"/>
              </a:cxn>
              <a:cxn ang="0">
                <a:pos x="99" y="369"/>
              </a:cxn>
              <a:cxn ang="0">
                <a:pos x="0" y="366"/>
              </a:cxn>
            </a:cxnLst>
            <a:rect l="0" t="0" r="r" b="b"/>
            <a:pathLst>
              <a:path w="5284" h="673">
                <a:moveTo>
                  <a:pt x="0" y="366"/>
                </a:moveTo>
                <a:lnTo>
                  <a:pt x="0" y="672"/>
                </a:lnTo>
                <a:lnTo>
                  <a:pt x="303" y="672"/>
                </a:lnTo>
                <a:lnTo>
                  <a:pt x="723" y="663"/>
                </a:lnTo>
                <a:lnTo>
                  <a:pt x="1020" y="654"/>
                </a:lnTo>
                <a:lnTo>
                  <a:pt x="1302" y="642"/>
                </a:lnTo>
                <a:lnTo>
                  <a:pt x="1554" y="630"/>
                </a:lnTo>
                <a:lnTo>
                  <a:pt x="1779" y="615"/>
                </a:lnTo>
                <a:lnTo>
                  <a:pt x="1962" y="606"/>
                </a:lnTo>
                <a:lnTo>
                  <a:pt x="2193" y="588"/>
                </a:lnTo>
                <a:lnTo>
                  <a:pt x="2448" y="570"/>
                </a:lnTo>
                <a:lnTo>
                  <a:pt x="2700" y="546"/>
                </a:lnTo>
                <a:lnTo>
                  <a:pt x="2904" y="528"/>
                </a:lnTo>
                <a:lnTo>
                  <a:pt x="3138" y="498"/>
                </a:lnTo>
                <a:lnTo>
                  <a:pt x="3324" y="474"/>
                </a:lnTo>
                <a:lnTo>
                  <a:pt x="3534" y="447"/>
                </a:lnTo>
                <a:lnTo>
                  <a:pt x="3735" y="420"/>
                </a:lnTo>
                <a:lnTo>
                  <a:pt x="3933" y="384"/>
                </a:lnTo>
                <a:lnTo>
                  <a:pt x="4116" y="351"/>
                </a:lnTo>
                <a:lnTo>
                  <a:pt x="4266" y="318"/>
                </a:lnTo>
                <a:lnTo>
                  <a:pt x="4446" y="279"/>
                </a:lnTo>
                <a:lnTo>
                  <a:pt x="4620" y="237"/>
                </a:lnTo>
                <a:lnTo>
                  <a:pt x="4779" y="192"/>
                </a:lnTo>
                <a:lnTo>
                  <a:pt x="4920" y="147"/>
                </a:lnTo>
                <a:lnTo>
                  <a:pt x="5085" y="90"/>
                </a:lnTo>
                <a:lnTo>
                  <a:pt x="5193" y="42"/>
                </a:lnTo>
                <a:lnTo>
                  <a:pt x="5283" y="0"/>
                </a:lnTo>
                <a:lnTo>
                  <a:pt x="3201" y="0"/>
                </a:lnTo>
                <a:lnTo>
                  <a:pt x="2982" y="57"/>
                </a:lnTo>
                <a:lnTo>
                  <a:pt x="2775" y="108"/>
                </a:lnTo>
                <a:lnTo>
                  <a:pt x="2562" y="150"/>
                </a:lnTo>
                <a:lnTo>
                  <a:pt x="2397" y="183"/>
                </a:lnTo>
                <a:lnTo>
                  <a:pt x="2205" y="213"/>
                </a:lnTo>
                <a:lnTo>
                  <a:pt x="2001" y="243"/>
                </a:lnTo>
                <a:lnTo>
                  <a:pt x="1776" y="273"/>
                </a:lnTo>
                <a:lnTo>
                  <a:pt x="1536" y="297"/>
                </a:lnTo>
                <a:lnTo>
                  <a:pt x="1344" y="312"/>
                </a:lnTo>
                <a:lnTo>
                  <a:pt x="1134" y="330"/>
                </a:lnTo>
                <a:lnTo>
                  <a:pt x="921" y="342"/>
                </a:lnTo>
                <a:lnTo>
                  <a:pt x="696" y="354"/>
                </a:lnTo>
                <a:lnTo>
                  <a:pt x="501" y="360"/>
                </a:lnTo>
                <a:lnTo>
                  <a:pt x="279" y="366"/>
                </a:lnTo>
                <a:lnTo>
                  <a:pt x="99" y="369"/>
                </a:lnTo>
                <a:lnTo>
                  <a:pt x="0" y="366"/>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3082" name="Freeform 10"/>
          <p:cNvSpPr>
            <a:spLocks/>
          </p:cNvSpPr>
          <p:nvPr/>
        </p:nvSpPr>
        <p:spPr bwMode="white">
          <a:xfrm>
            <a:off x="0" y="-20638"/>
            <a:ext cx="4578350" cy="454026"/>
          </a:xfrm>
          <a:custGeom>
            <a:avLst/>
            <a:gdLst/>
            <a:ahLst/>
            <a:cxnLst>
              <a:cxn ang="0">
                <a:pos x="0" y="0"/>
              </a:cxn>
              <a:cxn ang="0">
                <a:pos x="0" y="285"/>
              </a:cxn>
              <a:cxn ang="0">
                <a:pos x="192" y="285"/>
              </a:cxn>
              <a:cxn ang="0">
                <a:pos x="384" y="282"/>
              </a:cxn>
              <a:cxn ang="0">
                <a:pos x="579" y="276"/>
              </a:cxn>
              <a:cxn ang="0">
                <a:pos x="789" y="267"/>
              </a:cxn>
              <a:cxn ang="0">
                <a:pos x="999" y="258"/>
              </a:cxn>
              <a:cxn ang="0">
                <a:pos x="1161" y="246"/>
              </a:cxn>
              <a:cxn ang="0">
                <a:pos x="1302" y="234"/>
              </a:cxn>
              <a:cxn ang="0">
                <a:pos x="1458" y="222"/>
              </a:cxn>
              <a:cxn ang="0">
                <a:pos x="1665" y="201"/>
              </a:cxn>
              <a:cxn ang="0">
                <a:pos x="1992" y="159"/>
              </a:cxn>
              <a:cxn ang="0">
                <a:pos x="2301" y="117"/>
              </a:cxn>
              <a:cxn ang="0">
                <a:pos x="2604" y="60"/>
              </a:cxn>
              <a:cxn ang="0">
                <a:pos x="2883" y="0"/>
              </a:cxn>
              <a:cxn ang="0">
                <a:pos x="0" y="0"/>
              </a:cxn>
            </a:cxnLst>
            <a:rect l="0" t="0" r="r" b="b"/>
            <a:pathLst>
              <a:path w="2884" h="286">
                <a:moveTo>
                  <a:pt x="0" y="0"/>
                </a:moveTo>
                <a:lnTo>
                  <a:pt x="0" y="285"/>
                </a:lnTo>
                <a:lnTo>
                  <a:pt x="192" y="285"/>
                </a:lnTo>
                <a:lnTo>
                  <a:pt x="384" y="282"/>
                </a:lnTo>
                <a:lnTo>
                  <a:pt x="579" y="276"/>
                </a:lnTo>
                <a:lnTo>
                  <a:pt x="789" y="267"/>
                </a:lnTo>
                <a:lnTo>
                  <a:pt x="999" y="258"/>
                </a:lnTo>
                <a:lnTo>
                  <a:pt x="1161" y="246"/>
                </a:lnTo>
                <a:lnTo>
                  <a:pt x="1302" y="234"/>
                </a:lnTo>
                <a:lnTo>
                  <a:pt x="1458" y="222"/>
                </a:lnTo>
                <a:lnTo>
                  <a:pt x="1665" y="201"/>
                </a:lnTo>
                <a:lnTo>
                  <a:pt x="1992" y="159"/>
                </a:lnTo>
                <a:lnTo>
                  <a:pt x="2301" y="117"/>
                </a:lnTo>
                <a:lnTo>
                  <a:pt x="2604" y="60"/>
                </a:lnTo>
                <a:lnTo>
                  <a:pt x="2883" y="0"/>
                </a:lnTo>
                <a:lnTo>
                  <a:pt x="0" y="0"/>
                </a:lnTo>
              </a:path>
            </a:pathLst>
          </a:custGeom>
          <a:gradFill rotWithShape="0">
            <a:gsLst>
              <a:gs pos="0">
                <a:schemeClr val="accent2"/>
              </a:gs>
              <a:gs pos="100000">
                <a:schemeClr val="bg1"/>
              </a:gs>
            </a:gsLst>
            <a:lin ang="0" scaled="1"/>
          </a:gradFill>
          <a:ln w="9525">
            <a:noFill/>
            <a:round/>
            <a:headEnd type="none" w="sm" len="sm"/>
            <a:tailEnd type="none" w="sm" len="sm"/>
          </a:ln>
          <a:effectLst/>
        </p:spPr>
        <p:txBody>
          <a:bodyPr/>
          <a:lstStyle/>
          <a:p>
            <a:pPr>
              <a:defRPr/>
            </a:pPr>
            <a:endParaRPr lang="es-ES"/>
          </a:p>
        </p:txBody>
      </p:sp>
      <p:sp>
        <p:nvSpPr>
          <p:cNvPr id="18443" name="Rectangle 11"/>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Haga clic para modificar el estilo de título del patrón</a:t>
            </a:r>
          </a:p>
        </p:txBody>
      </p:sp>
      <p:sp>
        <p:nvSpPr>
          <p:cNvPr id="18444" name="Rectangle 12"/>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p>
        </p:txBody>
      </p:sp>
      <p:sp>
        <p:nvSpPr>
          <p:cNvPr id="3085" name="Rectangle 13"/>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3086" name="Rectangle 14"/>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3087" name="Rectangle 15"/>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8CA1B4E1-8CF9-4A49-8469-92B2899D5F4D}" type="slidenum">
              <a:rPr lang="en-US"/>
              <a:pPr>
                <a:defRPr/>
              </a:pPr>
              <a:t>‹Nº›</a:t>
            </a:fld>
            <a:endParaRPr lang="en-US"/>
          </a:p>
        </p:txBody>
      </p:sp>
    </p:spTree>
  </p:cSld>
  <p:clrMap bg1="dk2" tx1="lt1" bg2="dk1" tx2="lt2" accent1="accent1" accent2="accent2" accent3="accent3" accent4="accent4" accent5="accent5" accent6="accent6" hlink="hlink" folHlink="folHlink"/>
  <p:sldLayoutIdLst>
    <p:sldLayoutId id="2147483803" r:id="rId1"/>
    <p:sldLayoutId id="2147483804"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100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0-#ppt_w/2"/>
                                          </p:val>
                                        </p:tav>
                                        <p:tav tm="100000">
                                          <p:val>
                                            <p:strVal val="#ppt_x"/>
                                          </p:val>
                                        </p:tav>
                                      </p:tavLst>
                                    </p:anim>
                                    <p:anim calcmode="lin" valueType="num">
                                      <p:cBhvr additive="base">
                                        <p:cTn id="8" dur="500" fill="hold"/>
                                        <p:tgtEl>
                                          <p:spTgt spid="3074"/>
                                        </p:tgtEl>
                                        <p:attrNameLst>
                                          <p:attrName>ppt_y</p:attrName>
                                        </p:attrNameLst>
                                      </p:cBhvr>
                                      <p:tavLst>
                                        <p:tav tm="0">
                                          <p:val>
                                            <p:strVal val="#ppt_y"/>
                                          </p:val>
                                        </p:tav>
                                        <p:tav tm="100000">
                                          <p:val>
                                            <p:strVal val="#ppt_y"/>
                                          </p:val>
                                        </p:tav>
                                      </p:tavLst>
                                    </p:anim>
                                  </p:childTnLst>
                                  <p:subTnLst>
                                    <p:set>
                                      <p:cBhvr override="childStyle">
                                        <p:cTn dur="1" fill="hold" display="0" masterRel="sameClick" afterEffect="1">
                                          <p:stCondLst>
                                            <p:cond evt="end" delay="0">
                                              <p:tn val="5"/>
                                            </p:cond>
                                          </p:stCondLst>
                                        </p:cTn>
                                        <p:tgtEl>
                                          <p:spTgt spid="307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animBg="1"/>
    </p:bld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hemeOverride" Target="../theme/themeOverride9.xml"/><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7.png"/><Relationship Id="rId4"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notesSlide" Target="../notesSlides/notesSlide28.xml"/><Relationship Id="rId7" Type="http://schemas.openxmlformats.org/officeDocument/2006/relationships/image" Target="../media/image11.png"/><Relationship Id="rId12" Type="http://schemas.openxmlformats.org/officeDocument/2006/relationships/image" Target="../media/image16.jp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wmf"/><Relationship Id="rId10" Type="http://schemas.openxmlformats.org/officeDocument/2006/relationships/image" Target="../media/image14.png"/><Relationship Id="rId4" Type="http://schemas.openxmlformats.org/officeDocument/2006/relationships/oleObject" Target="../embeddings/oleObject2.bin"/><Relationship Id="rId9" Type="http://schemas.openxmlformats.org/officeDocument/2006/relationships/image" Target="../media/image1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image" Target="../media/image19.png"/><Relationship Id="rId4" Type="http://schemas.openxmlformats.org/officeDocument/2006/relationships/oleObject" Target="../embeddings/oleObject3.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21.png"/><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20.png"/><Relationship Id="rId4" Type="http://schemas.openxmlformats.org/officeDocument/2006/relationships/oleObject" Target="../embeddings/oleObject4.bin"/></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6.xml"/><Relationship Id="rId1" Type="http://schemas.openxmlformats.org/officeDocument/2006/relationships/vmlDrawing" Target="../drawings/vmlDrawing5.vml"/><Relationship Id="rId5" Type="http://schemas.openxmlformats.org/officeDocument/2006/relationships/image" Target="../media/image22.wmf"/><Relationship Id="rId4" Type="http://schemas.openxmlformats.org/officeDocument/2006/relationships/oleObject" Target="../embeddings/oleObject6.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6.xml"/><Relationship Id="rId1" Type="http://schemas.openxmlformats.org/officeDocument/2006/relationships/vmlDrawing" Target="../drawings/vmlDrawing6.vml"/><Relationship Id="rId5" Type="http://schemas.openxmlformats.org/officeDocument/2006/relationships/image" Target="../media/image23.png"/><Relationship Id="rId4" Type="http://schemas.openxmlformats.org/officeDocument/2006/relationships/oleObject" Target="../embeddings/oleObject7.bin"/></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6.xml"/><Relationship Id="rId1" Type="http://schemas.openxmlformats.org/officeDocument/2006/relationships/vmlDrawing" Target="../drawings/vmlDrawing7.vml"/><Relationship Id="rId5" Type="http://schemas.openxmlformats.org/officeDocument/2006/relationships/image" Target="../media/image24.png"/><Relationship Id="rId4" Type="http://schemas.openxmlformats.org/officeDocument/2006/relationships/oleObject" Target="../embeddings/oleObject8.bin"/></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jp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en.wikipedia.org/wiki/File:Rj45plug-8p8c.png" TargetMode="Externa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4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notesSlide" Target="../notesSlides/notesSlide48.xml"/><Relationship Id="rId7" Type="http://schemas.openxmlformats.org/officeDocument/2006/relationships/oleObject" Target="../embeddings/oleObject10.bin"/><Relationship Id="rId2" Type="http://schemas.openxmlformats.org/officeDocument/2006/relationships/slideLayout" Target="../slideLayouts/slideLayout6.xml"/><Relationship Id="rId1" Type="http://schemas.openxmlformats.org/officeDocument/2006/relationships/vmlDrawing" Target="../drawings/vmlDrawing8.vml"/><Relationship Id="rId6" Type="http://schemas.openxmlformats.org/officeDocument/2006/relationships/image" Target="../media/image35.png"/><Relationship Id="rId5" Type="http://schemas.openxmlformats.org/officeDocument/2006/relationships/oleObject" Target="../embeddings/oleObject9.bin"/><Relationship Id="rId4" Type="http://schemas.openxmlformats.org/officeDocument/2006/relationships/image" Target="../media/image37.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7"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2.bin"/><Relationship Id="rId5" Type="http://schemas.openxmlformats.org/officeDocument/2006/relationships/image" Target="../media/image36.png"/><Relationship Id="rId4" Type="http://schemas.openxmlformats.org/officeDocument/2006/relationships/oleObject" Target="../embeddings/oleObject11.bin"/></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0.xml"/><Relationship Id="rId7" Type="http://schemas.openxmlformats.org/officeDocument/2006/relationships/image" Target="../media/image39.png"/><Relationship Id="rId2" Type="http://schemas.openxmlformats.org/officeDocument/2006/relationships/slideLayout" Target="../slideLayouts/slideLayout14.xml"/><Relationship Id="rId1" Type="http://schemas.openxmlformats.org/officeDocument/2006/relationships/vmlDrawing" Target="../drawings/vmlDrawing10.vml"/><Relationship Id="rId6" Type="http://schemas.openxmlformats.org/officeDocument/2006/relationships/oleObject" Target="../embeddings/oleObject14.bin"/><Relationship Id="rId5" Type="http://schemas.openxmlformats.org/officeDocument/2006/relationships/image" Target="../media/image38.png"/><Relationship Id="rId4" Type="http://schemas.openxmlformats.org/officeDocument/2006/relationships/oleObject" Target="../embeddings/oleObject13.bin"/></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6.xml"/><Relationship Id="rId1" Type="http://schemas.openxmlformats.org/officeDocument/2006/relationships/vmlDrawing" Target="../drawings/vmlDrawing11.vml"/><Relationship Id="rId5" Type="http://schemas.openxmlformats.org/officeDocument/2006/relationships/image" Target="../media/image44.png"/><Relationship Id="rId4" Type="http://schemas.openxmlformats.org/officeDocument/2006/relationships/oleObject" Target="../embeddings/oleObject15.bin"/></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3.xml"/><Relationship Id="rId7" Type="http://schemas.openxmlformats.org/officeDocument/2006/relationships/image" Target="../media/image46.png"/><Relationship Id="rId2" Type="http://schemas.openxmlformats.org/officeDocument/2006/relationships/slideLayout" Target="../slideLayouts/slideLayout6.xml"/><Relationship Id="rId1" Type="http://schemas.openxmlformats.org/officeDocument/2006/relationships/vmlDrawing" Target="../drawings/vmlDrawing12.vml"/><Relationship Id="rId6" Type="http://schemas.openxmlformats.org/officeDocument/2006/relationships/oleObject" Target="../embeddings/oleObject17.bin"/><Relationship Id="rId5" Type="http://schemas.openxmlformats.org/officeDocument/2006/relationships/image" Target="../media/image45.png"/><Relationship Id="rId4" Type="http://schemas.openxmlformats.org/officeDocument/2006/relationships/oleObject" Target="../embeddings/oleObject16.bin"/></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tiff"/><Relationship Id="rId4" Type="http://schemas.openxmlformats.org/officeDocument/2006/relationships/image" Target="../media/image55.png"/><Relationship Id="rId9" Type="http://schemas.openxmlformats.org/officeDocument/2006/relationships/image" Target="../media/image6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62.w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026"/>
          <p:cNvSpPr>
            <a:spLocks noGrp="1" noChangeArrowheads="1"/>
          </p:cNvSpPr>
          <p:nvPr>
            <p:ph type="subTitle" idx="4294967295"/>
          </p:nvPr>
        </p:nvSpPr>
        <p:spPr>
          <a:xfrm>
            <a:off x="1331640" y="4005064"/>
            <a:ext cx="6400800" cy="1657350"/>
          </a:xfrm>
          <a:solidFill>
            <a:schemeClr val="bg1">
              <a:lumMod val="20000"/>
              <a:lumOff val="80000"/>
            </a:schemeClr>
          </a:solidFill>
          <a:ln w="76200">
            <a:solidFill>
              <a:schemeClr val="hlink"/>
            </a:solidFill>
          </a:ln>
        </p:spPr>
        <p:txBody>
          <a:bodyPr/>
          <a:lstStyle/>
          <a:p>
            <a:pPr marL="0" indent="0" algn="ctr">
              <a:buFontTx/>
              <a:buNone/>
            </a:pPr>
            <a:r>
              <a:rPr lang="es-AR" sz="4000" b="1" i="1" u="sng" dirty="0">
                <a:solidFill>
                  <a:srgbClr val="333399"/>
                </a:solidFill>
                <a:latin typeface="Arial" pitchFamily="34" charset="0"/>
              </a:rPr>
              <a:t>Unidad 2</a:t>
            </a:r>
          </a:p>
          <a:p>
            <a:pPr marL="0" indent="0" algn="ctr">
              <a:buFontTx/>
              <a:buNone/>
            </a:pPr>
            <a:r>
              <a:rPr lang="es-AR" sz="4000" b="1" i="1" u="sng" dirty="0">
                <a:solidFill>
                  <a:srgbClr val="333399"/>
                </a:solidFill>
                <a:latin typeface="Arial" pitchFamily="34" charset="0"/>
              </a:rPr>
              <a:t>2022</a:t>
            </a:r>
          </a:p>
        </p:txBody>
      </p:sp>
      <p:sp>
        <p:nvSpPr>
          <p:cNvPr id="199683" name="Rectangle 1027"/>
          <p:cNvSpPr>
            <a:spLocks noGrp="1" noChangeArrowheads="1"/>
          </p:cNvSpPr>
          <p:nvPr>
            <p:ph type="ctrTitle" idx="4294967295"/>
          </p:nvPr>
        </p:nvSpPr>
        <p:spPr>
          <a:xfrm>
            <a:off x="684212" y="332657"/>
            <a:ext cx="8136259" cy="3024336"/>
          </a:xfrm>
          <a:solidFill>
            <a:schemeClr val="bg1">
              <a:lumMod val="20000"/>
              <a:lumOff val="80000"/>
            </a:schemeClr>
          </a:solidFill>
          <a:ln w="76200" cap="flat" algn="ctr">
            <a:solidFill>
              <a:schemeClr val="hlink"/>
            </a:solidFill>
          </a:ln>
        </p:spPr>
        <p:txBody>
          <a:bodyPr anchor="t"/>
          <a:lstStyle/>
          <a:p>
            <a:pPr>
              <a:spcBef>
                <a:spcPct val="20000"/>
              </a:spcBef>
            </a:pPr>
            <a:r>
              <a:rPr lang="es-AR" sz="5400" b="1" i="1" u="sng" dirty="0">
                <a:solidFill>
                  <a:srgbClr val="333399"/>
                </a:solidFill>
                <a:latin typeface="Arial" charset="0"/>
              </a:rPr>
              <a:t>Tecnología de Redes 2634</a:t>
            </a:r>
            <a:br>
              <a:rPr lang="es-AR" sz="5400" b="1" i="1" u="sng" dirty="0">
                <a:solidFill>
                  <a:srgbClr val="333399"/>
                </a:solidFill>
                <a:latin typeface="Arial" charset="0"/>
              </a:rPr>
            </a:br>
            <a:r>
              <a:rPr lang="es-AR" b="1" i="1" u="sng" dirty="0">
                <a:solidFill>
                  <a:srgbClr val="333399"/>
                </a:solidFill>
                <a:latin typeface="Arial" charset="0"/>
              </a:rPr>
              <a:t>Introducción a las Comunicaciones 3007</a:t>
            </a:r>
            <a:endParaRPr lang="es-AR" b="1" i="1" u="sng" dirty="0">
              <a:solidFill>
                <a:srgbClr val="333399"/>
              </a:solidFill>
              <a:latin typeface="Arial"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a:xfrm>
            <a:off x="609600" y="0"/>
            <a:ext cx="8153400" cy="1524000"/>
          </a:xfrm>
          <a:solidFill>
            <a:schemeClr val="bg1">
              <a:lumMod val="75000"/>
            </a:schemeClr>
          </a:solidFill>
          <a:ln w="76200">
            <a:solidFill>
              <a:schemeClr val="accent2">
                <a:lumMod val="50000"/>
                <a:lumOff val="50000"/>
              </a:schemeClr>
            </a:solidFill>
          </a:ln>
        </p:spPr>
        <p:txBody>
          <a:bodyPr/>
          <a:lstStyle/>
          <a:p>
            <a:pPr>
              <a:defRPr/>
            </a:pPr>
            <a:r>
              <a:rPr lang="es-ES_tradnl" b="1" i="1">
                <a:solidFill>
                  <a:schemeClr val="tx1"/>
                </a:solidFill>
                <a:effectLst>
                  <a:outerShdw blurRad="38100" dist="38100" dir="2700000" algn="tl">
                    <a:srgbClr val="000000"/>
                  </a:outerShdw>
                </a:effectLst>
                <a:latin typeface="Arial" charset="0"/>
              </a:rPr>
              <a:t>ESPECIFICACIONES </a:t>
            </a:r>
            <a:br>
              <a:rPr lang="es-ES_tradnl" b="1" i="1">
                <a:solidFill>
                  <a:schemeClr val="tx1"/>
                </a:solidFill>
                <a:effectLst>
                  <a:outerShdw blurRad="38100" dist="38100" dir="2700000" algn="tl">
                    <a:srgbClr val="000000"/>
                  </a:outerShdw>
                </a:effectLst>
                <a:latin typeface="Arial" charset="0"/>
              </a:rPr>
            </a:br>
            <a:r>
              <a:rPr lang="es-ES_tradnl" b="1" i="1">
                <a:solidFill>
                  <a:schemeClr val="tx1"/>
                </a:solidFill>
                <a:effectLst>
                  <a:outerShdw blurRad="38100" dist="38100" dir="2700000" algn="tl">
                    <a:srgbClr val="000000"/>
                  </a:outerShdw>
                </a:effectLst>
                <a:latin typeface="Arial" charset="0"/>
              </a:rPr>
              <a:t>IEEE 802.11 Wirless</a:t>
            </a:r>
            <a:endParaRPr lang="es-ES_tradnl" sz="3200" b="1" i="1">
              <a:solidFill>
                <a:schemeClr val="tx1"/>
              </a:solidFill>
              <a:effectLst>
                <a:outerShdw blurRad="38100" dist="38100" dir="2700000" algn="tl">
                  <a:srgbClr val="000000"/>
                </a:outerShdw>
              </a:effectLst>
              <a:latin typeface="Arial" charset="0"/>
            </a:endParaRPr>
          </a:p>
        </p:txBody>
      </p:sp>
      <p:sp>
        <p:nvSpPr>
          <p:cNvPr id="180227" name="Rectangle 3"/>
          <p:cNvSpPr>
            <a:spLocks noGrp="1" noChangeArrowheads="1"/>
          </p:cNvSpPr>
          <p:nvPr>
            <p:ph type="body" idx="1"/>
          </p:nvPr>
        </p:nvSpPr>
        <p:spPr>
          <a:xfrm>
            <a:off x="457200" y="2420888"/>
            <a:ext cx="8458200" cy="3312368"/>
          </a:xfrm>
          <a:solidFill>
            <a:schemeClr val="bg1">
              <a:lumMod val="75000"/>
            </a:schemeClr>
          </a:solidFill>
          <a:ln w="76200">
            <a:solidFill>
              <a:schemeClr val="accent2">
                <a:lumMod val="50000"/>
                <a:lumOff val="50000"/>
              </a:schemeClr>
            </a:solidFill>
          </a:ln>
        </p:spPr>
        <p:txBody>
          <a:bodyPr/>
          <a:lstStyle/>
          <a:p>
            <a:pPr marL="990600" lvl="1" indent="-533400">
              <a:defRPr/>
            </a:pPr>
            <a:r>
              <a:rPr lang="es-ES_tradnl" sz="4000" i="1" dirty="0">
                <a:effectLst>
                  <a:outerShdw blurRad="38100" dist="38100" dir="2700000" algn="tl">
                    <a:srgbClr val="000000"/>
                  </a:outerShdw>
                </a:effectLst>
                <a:latin typeface="Arial" charset="0"/>
              </a:rPr>
              <a:t>802.11b </a:t>
            </a:r>
            <a:r>
              <a:rPr lang="es-ES_tradnl" sz="4000" i="1" dirty="0">
                <a:effectLst>
                  <a:outerShdw blurRad="38100" dist="38100" dir="2700000" algn="tl">
                    <a:srgbClr val="000000"/>
                  </a:outerShdw>
                </a:effectLst>
                <a:latin typeface="Arial" charset="0"/>
                <a:sym typeface="Wingdings 3" pitchFamily="18" charset="2"/>
              </a:rPr>
              <a:t> 11 Mbps (1999)</a:t>
            </a:r>
            <a:endParaRPr lang="es-ES_tradnl" sz="4000" i="1" dirty="0">
              <a:effectLst>
                <a:outerShdw blurRad="38100" dist="38100" dir="2700000" algn="tl">
                  <a:srgbClr val="000000"/>
                </a:outerShdw>
              </a:effectLst>
              <a:latin typeface="Arial" charset="0"/>
            </a:endParaRPr>
          </a:p>
          <a:p>
            <a:pPr marL="990600" lvl="1" indent="-533400">
              <a:defRPr/>
            </a:pPr>
            <a:r>
              <a:rPr lang="es-ES_tradnl" sz="4000" i="1" dirty="0">
                <a:effectLst>
                  <a:outerShdw blurRad="38100" dist="38100" dir="2700000" algn="tl">
                    <a:srgbClr val="000000"/>
                  </a:outerShdw>
                </a:effectLst>
                <a:latin typeface="Arial" charset="0"/>
                <a:sym typeface="Wingdings 3" pitchFamily="18" charset="2"/>
              </a:rPr>
              <a:t>802.11a  54 Mbps (1999)</a:t>
            </a:r>
            <a:endParaRPr lang="es-ES_tradnl" sz="4000" i="1" dirty="0">
              <a:effectLst>
                <a:outerShdw blurRad="38100" dist="38100" dir="2700000" algn="tl">
                  <a:srgbClr val="000000"/>
                </a:outerShdw>
              </a:effectLst>
              <a:latin typeface="Arial" charset="0"/>
            </a:endParaRPr>
          </a:p>
          <a:p>
            <a:pPr marL="990600" lvl="1" indent="-533400">
              <a:defRPr/>
            </a:pPr>
            <a:r>
              <a:rPr lang="es-ES_tradnl" sz="4000" i="1" dirty="0">
                <a:effectLst>
                  <a:outerShdw blurRad="38100" dist="38100" dir="2700000" algn="tl">
                    <a:srgbClr val="000000"/>
                  </a:outerShdw>
                </a:effectLst>
                <a:latin typeface="Arial" charset="0"/>
              </a:rPr>
              <a:t>802.11g</a:t>
            </a:r>
            <a:r>
              <a:rPr lang="es-ES_tradnl" sz="4000" i="1" dirty="0">
                <a:effectLst>
                  <a:outerShdw blurRad="38100" dist="38100" dir="2700000" algn="tl">
                    <a:srgbClr val="000000"/>
                  </a:outerShdw>
                </a:effectLst>
                <a:latin typeface="Arial" charset="0"/>
                <a:sym typeface="Wingdings 3" pitchFamily="18" charset="2"/>
              </a:rPr>
              <a:t> 54 Mbps (2003)</a:t>
            </a:r>
          </a:p>
          <a:p>
            <a:pPr marL="990600" lvl="1" indent="-533400">
              <a:defRPr/>
            </a:pPr>
            <a:r>
              <a:rPr lang="es-ES_tradnl" sz="4000" i="1" dirty="0">
                <a:effectLst>
                  <a:outerShdw blurRad="38100" dist="38100" dir="2700000" algn="tl">
                    <a:srgbClr val="000000"/>
                  </a:outerShdw>
                </a:effectLst>
                <a:latin typeface="Arial" charset="0"/>
              </a:rPr>
              <a:t>802.11n</a:t>
            </a:r>
            <a:r>
              <a:rPr lang="es-ES_tradnl" sz="4000" i="1" dirty="0">
                <a:effectLst>
                  <a:outerShdw blurRad="38100" dist="38100" dir="2700000" algn="tl">
                    <a:srgbClr val="000000"/>
                  </a:outerShdw>
                </a:effectLst>
                <a:latin typeface="Arial" charset="0"/>
                <a:sym typeface="Wingdings 3" pitchFamily="18" charset="2"/>
              </a:rPr>
              <a:t> 600 Mbps (2009)</a:t>
            </a:r>
            <a:endParaRPr lang="es-ES_tradnl" sz="4000" i="1" dirty="0">
              <a:effectLst>
                <a:outerShdw blurRad="38100" dist="38100" dir="2700000" algn="tl">
                  <a:srgbClr val="000000"/>
                </a:outerShdw>
              </a:effectLst>
              <a:latin typeface="Arial" charset="0"/>
            </a:endParaRPr>
          </a:p>
          <a:p>
            <a:pPr marL="990600" lvl="1" indent="-533400">
              <a:defRPr/>
            </a:pPr>
            <a:endParaRPr lang="es-ES_tradnl" sz="4000" i="1" dirty="0">
              <a:effectLst>
                <a:outerShdw blurRad="38100" dist="38100" dir="2700000" algn="tl">
                  <a:srgbClr val="000000"/>
                </a:outerShdw>
              </a:effectLst>
              <a:latin typeface="Arial" charset="0"/>
            </a:endParaRPr>
          </a:p>
          <a:p>
            <a:pPr marL="990600" lvl="1" indent="-533400">
              <a:defRPr/>
            </a:pPr>
            <a:endParaRPr lang="es-ES_tradnl" b="1" i="1" dirty="0">
              <a:effectLst>
                <a:outerShdw blurRad="38100" dist="38100" dir="2700000" algn="tl">
                  <a:srgbClr val="000000"/>
                </a:outerShdw>
              </a:effectLst>
              <a:latin typeface="Arial" charset="0"/>
            </a:endParaRPr>
          </a:p>
          <a:p>
            <a:pPr marL="990600" lvl="1" indent="-533400">
              <a:defRPr/>
            </a:pPr>
            <a:endParaRPr lang="es-ES_tradnl" b="1" dirty="0"/>
          </a:p>
        </p:txBody>
      </p:sp>
    </p:spTree>
  </p:cSld>
  <p:clrMapOvr>
    <a:overrideClrMapping bg1="dk2" tx1="lt1" bg2="dk1"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a:xfrm>
            <a:off x="609600" y="0"/>
            <a:ext cx="8153400" cy="1524000"/>
          </a:xfrm>
          <a:solidFill>
            <a:schemeClr val="bg1">
              <a:lumMod val="75000"/>
            </a:schemeClr>
          </a:solidFill>
          <a:ln w="76200">
            <a:solidFill>
              <a:schemeClr val="accent2">
                <a:lumMod val="50000"/>
                <a:lumOff val="50000"/>
              </a:schemeClr>
            </a:solidFill>
          </a:ln>
        </p:spPr>
        <p:txBody>
          <a:bodyPr/>
          <a:lstStyle/>
          <a:p>
            <a:pPr>
              <a:defRPr/>
            </a:pPr>
            <a:r>
              <a:rPr lang="es-ES_tradnl" b="1" i="1">
                <a:solidFill>
                  <a:schemeClr val="tx1"/>
                </a:solidFill>
                <a:effectLst>
                  <a:outerShdw blurRad="38100" dist="38100" dir="2700000" algn="tl">
                    <a:srgbClr val="000000"/>
                  </a:outerShdw>
                </a:effectLst>
                <a:latin typeface="Arial" charset="0"/>
              </a:rPr>
              <a:t>ESPECIFICACIONES </a:t>
            </a:r>
            <a:br>
              <a:rPr lang="es-ES_tradnl" b="1" i="1">
                <a:solidFill>
                  <a:schemeClr val="tx1"/>
                </a:solidFill>
                <a:effectLst>
                  <a:outerShdw blurRad="38100" dist="38100" dir="2700000" algn="tl">
                    <a:srgbClr val="000000"/>
                  </a:outerShdw>
                </a:effectLst>
                <a:latin typeface="Arial" charset="0"/>
              </a:rPr>
            </a:br>
            <a:r>
              <a:rPr lang="es-ES_tradnl" b="1" i="1">
                <a:solidFill>
                  <a:schemeClr val="tx1"/>
                </a:solidFill>
                <a:effectLst>
                  <a:outerShdw blurRad="38100" dist="38100" dir="2700000" algn="tl">
                    <a:srgbClr val="000000"/>
                  </a:outerShdw>
                </a:effectLst>
                <a:latin typeface="Arial" charset="0"/>
              </a:rPr>
              <a:t>IEEE 802.11 Wirless</a:t>
            </a:r>
            <a:endParaRPr lang="es-ES_tradnl" sz="3200" b="1" i="1">
              <a:solidFill>
                <a:schemeClr val="tx1"/>
              </a:solidFill>
              <a:effectLst>
                <a:outerShdw blurRad="38100" dist="38100" dir="2700000" algn="tl">
                  <a:srgbClr val="000000"/>
                </a:outerShdw>
              </a:effectLst>
              <a:latin typeface="Arial" charset="0"/>
            </a:endParaRPr>
          </a:p>
        </p:txBody>
      </p:sp>
      <p:sp>
        <p:nvSpPr>
          <p:cNvPr id="180227" name="Rectangle 3"/>
          <p:cNvSpPr>
            <a:spLocks noGrp="1" noChangeArrowheads="1"/>
          </p:cNvSpPr>
          <p:nvPr>
            <p:ph type="body" idx="1"/>
          </p:nvPr>
        </p:nvSpPr>
        <p:spPr>
          <a:xfrm>
            <a:off x="107504" y="1700808"/>
            <a:ext cx="9036496" cy="4824536"/>
          </a:xfrm>
          <a:solidFill>
            <a:schemeClr val="bg1">
              <a:lumMod val="75000"/>
            </a:schemeClr>
          </a:solidFill>
          <a:ln w="76200">
            <a:solidFill>
              <a:schemeClr val="accent2">
                <a:lumMod val="50000"/>
                <a:lumOff val="50000"/>
              </a:schemeClr>
            </a:solidFill>
          </a:ln>
        </p:spPr>
        <p:txBody>
          <a:bodyPr/>
          <a:lstStyle/>
          <a:p>
            <a:pPr marL="990600" lvl="1" indent="-533400">
              <a:defRPr/>
            </a:pPr>
            <a:r>
              <a:rPr lang="es-ES_tradnl" sz="3600" i="1" dirty="0">
                <a:effectLst>
                  <a:outerShdw blurRad="38100" dist="38100" dir="2700000" algn="tl">
                    <a:srgbClr val="000000"/>
                  </a:outerShdw>
                </a:effectLst>
                <a:latin typeface="Arial" charset="0"/>
              </a:rPr>
              <a:t>802.11ac Wave 1</a:t>
            </a:r>
            <a:r>
              <a:rPr lang="es-ES_tradnl" sz="3600" i="1" dirty="0">
                <a:effectLst>
                  <a:outerShdw blurRad="38100" dist="38100" dir="2700000" algn="tl">
                    <a:srgbClr val="000000"/>
                  </a:outerShdw>
                </a:effectLst>
                <a:latin typeface="Arial" charset="0"/>
                <a:sym typeface="Wingdings 3" pitchFamily="18" charset="2"/>
              </a:rPr>
              <a:t> 433 Mbps (2014)</a:t>
            </a:r>
          </a:p>
          <a:p>
            <a:pPr marL="990600" lvl="1" indent="-533400">
              <a:defRPr/>
            </a:pPr>
            <a:r>
              <a:rPr lang="es-ES_tradnl" sz="3600" i="1" dirty="0">
                <a:effectLst>
                  <a:outerShdw blurRad="38100" dist="38100" dir="2700000" algn="tl">
                    <a:srgbClr val="000000"/>
                  </a:outerShdw>
                </a:effectLst>
                <a:latin typeface="Arial" charset="0"/>
              </a:rPr>
              <a:t>802.11ac Wave 2</a:t>
            </a:r>
            <a:r>
              <a:rPr lang="es-ES_tradnl" sz="3600" i="1" dirty="0">
                <a:effectLst>
                  <a:outerShdw blurRad="38100" dist="38100" dir="2700000" algn="tl">
                    <a:srgbClr val="000000"/>
                  </a:outerShdw>
                </a:effectLst>
                <a:latin typeface="Arial" charset="0"/>
                <a:sym typeface="Wingdings 3" pitchFamily="18" charset="2"/>
              </a:rPr>
              <a:t> 780 Mbps (2015)</a:t>
            </a:r>
          </a:p>
          <a:p>
            <a:pPr marL="990600" lvl="1" indent="-533400">
              <a:defRPr/>
            </a:pPr>
            <a:r>
              <a:rPr lang="es-ES_tradnl" sz="3600" i="1" dirty="0">
                <a:effectLst>
                  <a:outerShdw blurRad="38100" dist="38100" dir="2700000" algn="tl">
                    <a:srgbClr val="000000"/>
                  </a:outerShdw>
                </a:effectLst>
                <a:latin typeface="Arial" charset="0"/>
              </a:rPr>
              <a:t>802.11ax </a:t>
            </a:r>
            <a:r>
              <a:rPr lang="en-US" sz="3600" i="1">
                <a:effectLst>
                  <a:outerShdw blurRad="38100" dist="38100" dir="2700000" algn="tl">
                    <a:srgbClr val="000000"/>
                  </a:outerShdw>
                </a:effectLst>
                <a:latin typeface="Arial" charset="0"/>
              </a:rPr>
              <a:t>WI-FI </a:t>
            </a:r>
            <a:r>
              <a:rPr lang="en-US" sz="3600" i="1" dirty="0">
                <a:effectLst>
                  <a:outerShdw blurRad="38100" dist="38100" dir="2700000" algn="tl">
                    <a:srgbClr val="000000"/>
                  </a:outerShdw>
                </a:effectLst>
                <a:latin typeface="Arial" charset="0"/>
              </a:rPr>
              <a:t>6 </a:t>
            </a:r>
            <a:r>
              <a:rPr lang="es-ES_tradnl" sz="3600" i="1" dirty="0">
                <a:effectLst>
                  <a:outerShdw blurRad="38100" dist="38100" dir="2700000" algn="tl">
                    <a:srgbClr val="000000"/>
                  </a:outerShdw>
                </a:effectLst>
                <a:latin typeface="Arial" charset="0"/>
                <a:sym typeface="Wingdings 3" pitchFamily="18" charset="2"/>
              </a:rPr>
              <a:t> 866 Mbps (????)</a:t>
            </a:r>
            <a:endParaRPr lang="es-ES_tradnl" sz="3600" i="1" dirty="0">
              <a:effectLst>
                <a:outerShdw blurRad="38100" dist="38100" dir="2700000" algn="tl">
                  <a:srgbClr val="000000"/>
                </a:outerShdw>
              </a:effectLst>
              <a:latin typeface="Arial" charset="0"/>
            </a:endParaRPr>
          </a:p>
          <a:p>
            <a:pPr marL="990600" lvl="1" indent="-533400">
              <a:defRPr/>
            </a:pPr>
            <a:r>
              <a:rPr lang="es-ES_tradnl" sz="4000" i="1" dirty="0">
                <a:effectLst>
                  <a:outerShdw blurRad="38100" dist="38100" dir="2700000" algn="tl">
                    <a:srgbClr val="000000"/>
                  </a:outerShdw>
                </a:effectLst>
                <a:latin typeface="Arial" charset="0"/>
              </a:rPr>
              <a:t>802.11e</a:t>
            </a:r>
            <a:r>
              <a:rPr lang="es-ES_tradnl" sz="4000" i="1" dirty="0">
                <a:effectLst>
                  <a:outerShdw blurRad="38100" dist="38100" dir="2700000" algn="tl">
                    <a:srgbClr val="000000"/>
                  </a:outerShdw>
                </a:effectLst>
                <a:latin typeface="Arial" charset="0"/>
                <a:sym typeface="Wingdings 3" pitchFamily="18" charset="2"/>
              </a:rPr>
              <a:t> </a:t>
            </a:r>
            <a:r>
              <a:rPr lang="es-ES_tradnl" sz="4000" i="1" dirty="0" err="1">
                <a:effectLst>
                  <a:outerShdw blurRad="38100" dist="38100" dir="2700000" algn="tl">
                    <a:srgbClr val="000000"/>
                  </a:outerShdw>
                </a:effectLst>
                <a:latin typeface="Arial" charset="0"/>
                <a:sym typeface="Wingdings 3" pitchFamily="18" charset="2"/>
              </a:rPr>
              <a:t>QoS</a:t>
            </a:r>
            <a:r>
              <a:rPr lang="es-ES_tradnl" sz="4000" i="1" dirty="0">
                <a:effectLst>
                  <a:outerShdw blurRad="38100" dist="38100" dir="2700000" algn="tl">
                    <a:srgbClr val="000000"/>
                  </a:outerShdw>
                </a:effectLst>
                <a:latin typeface="Arial" charset="0"/>
                <a:sym typeface="Wingdings 3" pitchFamily="18" charset="2"/>
              </a:rPr>
              <a:t> </a:t>
            </a:r>
            <a:r>
              <a:rPr lang="es-ES_tradnl" b="1" i="1" dirty="0">
                <a:effectLst>
                  <a:outerShdw blurRad="38100" dist="38100" dir="2700000" algn="tl">
                    <a:srgbClr val="000000"/>
                  </a:outerShdw>
                </a:effectLst>
                <a:latin typeface="Arial" charset="0"/>
                <a:sym typeface="Wingdings 3" pitchFamily="18" charset="2"/>
              </a:rPr>
              <a:t>(Voz, video, Datos)</a:t>
            </a:r>
          </a:p>
          <a:p>
            <a:pPr marL="990600" lvl="1" indent="-533400">
              <a:defRPr/>
            </a:pPr>
            <a:r>
              <a:rPr lang="es-ES_tradnl" sz="4000" i="1" dirty="0">
                <a:effectLst>
                  <a:outerShdw blurRad="38100" dist="38100" dir="2700000" algn="tl">
                    <a:srgbClr val="000000"/>
                  </a:outerShdw>
                </a:effectLst>
                <a:latin typeface="Arial" charset="0"/>
              </a:rPr>
              <a:t>802.11i</a:t>
            </a:r>
            <a:r>
              <a:rPr lang="es-ES_tradnl" sz="4000" i="1" dirty="0">
                <a:effectLst>
                  <a:outerShdw blurRad="38100" dist="38100" dir="2700000" algn="tl">
                    <a:srgbClr val="000000"/>
                  </a:outerShdw>
                </a:effectLst>
                <a:latin typeface="Arial" charset="0"/>
                <a:sym typeface="Wingdings 3" pitchFamily="18" charset="2"/>
              </a:rPr>
              <a:t>  Seguridad</a:t>
            </a:r>
          </a:p>
          <a:p>
            <a:pPr marL="990600" lvl="1" indent="-533400">
              <a:defRPr/>
            </a:pPr>
            <a:r>
              <a:rPr lang="es-ES_tradnl" sz="4000" i="1" dirty="0">
                <a:effectLst>
                  <a:outerShdw blurRad="38100" dist="38100" dir="2700000" algn="tl">
                    <a:srgbClr val="000000"/>
                  </a:outerShdw>
                </a:effectLst>
                <a:latin typeface="Arial" charset="0"/>
              </a:rPr>
              <a:t>802.15 </a:t>
            </a:r>
            <a:r>
              <a:rPr lang="es-ES_tradnl" sz="4000" i="1" dirty="0">
                <a:effectLst>
                  <a:outerShdw blurRad="38100" dist="38100" dir="2700000" algn="tl">
                    <a:srgbClr val="000000"/>
                  </a:outerShdw>
                </a:effectLst>
                <a:latin typeface="Arial" charset="0"/>
                <a:sym typeface="Wingdings 3" pitchFamily="18" charset="2"/>
              </a:rPr>
              <a:t> PAN (Bluetooth)</a:t>
            </a:r>
            <a:endParaRPr lang="es-ES_tradnl" sz="4000" i="1" dirty="0">
              <a:effectLst>
                <a:outerShdw blurRad="38100" dist="38100" dir="2700000" algn="tl">
                  <a:srgbClr val="000000"/>
                </a:outerShdw>
              </a:effectLst>
              <a:latin typeface="Arial" charset="0"/>
            </a:endParaRPr>
          </a:p>
          <a:p>
            <a:pPr marL="990600" lvl="1" indent="-533400">
              <a:defRPr/>
            </a:pPr>
            <a:endParaRPr lang="es-ES_tradnl" sz="4000" i="1" dirty="0">
              <a:effectLst>
                <a:outerShdw blurRad="38100" dist="38100" dir="2700000" algn="tl">
                  <a:srgbClr val="000000"/>
                </a:outerShdw>
              </a:effectLst>
              <a:latin typeface="Arial" charset="0"/>
            </a:endParaRPr>
          </a:p>
          <a:p>
            <a:pPr marL="990600" lvl="1" indent="-533400">
              <a:defRPr/>
            </a:pPr>
            <a:endParaRPr lang="es-ES_tradnl" b="1" i="1" dirty="0">
              <a:effectLst>
                <a:outerShdw blurRad="38100" dist="38100" dir="2700000" algn="tl">
                  <a:srgbClr val="000000"/>
                </a:outerShdw>
              </a:effectLst>
              <a:latin typeface="Arial" charset="0"/>
            </a:endParaRPr>
          </a:p>
          <a:p>
            <a:pPr marL="990600" lvl="1" indent="-533400">
              <a:defRPr/>
            </a:pPr>
            <a:endParaRPr lang="es-ES_tradnl" b="1" dirty="0"/>
          </a:p>
        </p:txBody>
      </p:sp>
    </p:spTree>
    <p:extLst>
      <p:ext uri="{BB962C8B-B14F-4D97-AF65-F5344CB8AC3E}">
        <p14:creationId xmlns:p14="http://schemas.microsoft.com/office/powerpoint/2010/main" val="1476081970"/>
      </p:ext>
    </p:extLst>
  </p:cSld>
  <p:clrMapOvr>
    <a:overrideClrMapping bg1="dk2" tx1="lt1" bg2="dk1"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a:xfrm>
            <a:off x="467544" y="228600"/>
            <a:ext cx="8143056" cy="1524000"/>
          </a:xfrm>
          <a:solidFill>
            <a:schemeClr val="bg1">
              <a:lumMod val="75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b="1" i="1" dirty="0">
                <a:solidFill>
                  <a:schemeClr val="tx1"/>
                </a:solidFill>
                <a:effectLst>
                  <a:outerShdw blurRad="38100" dist="38100" dir="2700000" algn="tl">
                    <a:srgbClr val="000000"/>
                  </a:outerShdw>
                </a:effectLst>
                <a:latin typeface="Arial" charset="0"/>
              </a:rPr>
              <a:t>ESPECIFICACIONES </a:t>
            </a:r>
            <a:br>
              <a:rPr lang="es-ES_tradnl" b="1" i="1" dirty="0">
                <a:solidFill>
                  <a:schemeClr val="tx1"/>
                </a:solidFill>
                <a:effectLst>
                  <a:outerShdw blurRad="38100" dist="38100" dir="2700000" algn="tl">
                    <a:srgbClr val="000000"/>
                  </a:outerShdw>
                </a:effectLst>
                <a:latin typeface="Arial" charset="0"/>
              </a:rPr>
            </a:br>
            <a:r>
              <a:rPr lang="es-ES_tradnl" b="1" i="1" dirty="0">
                <a:solidFill>
                  <a:schemeClr val="tx1"/>
                </a:solidFill>
                <a:effectLst>
                  <a:outerShdw blurRad="38100" dist="38100" dir="2700000" algn="tl">
                    <a:srgbClr val="000000"/>
                  </a:outerShdw>
                </a:effectLst>
                <a:latin typeface="Arial" charset="0"/>
              </a:rPr>
              <a:t>IEEE </a:t>
            </a:r>
            <a:r>
              <a:rPr lang="es-AR" b="1" i="1" dirty="0">
                <a:solidFill>
                  <a:schemeClr val="tx1"/>
                </a:solidFill>
                <a:effectLst>
                  <a:outerShdw blurRad="38100" dist="38100" dir="2700000" algn="tl">
                    <a:srgbClr val="000000"/>
                  </a:outerShdw>
                </a:effectLst>
                <a:latin typeface="Arial" charset="0"/>
              </a:rPr>
              <a:t> 802.3af</a:t>
            </a:r>
            <a:r>
              <a:rPr lang="es-ES_tradnl" b="1" i="1" dirty="0">
                <a:solidFill>
                  <a:schemeClr val="tx1"/>
                </a:solidFill>
                <a:effectLst>
                  <a:outerShdw blurRad="38100" dist="38100" dir="2700000" algn="tl">
                    <a:srgbClr val="000000"/>
                  </a:outerShdw>
                </a:effectLst>
                <a:latin typeface="Arial" charset="0"/>
              </a:rPr>
              <a:t> </a:t>
            </a:r>
          </a:p>
        </p:txBody>
      </p:sp>
      <p:sp>
        <p:nvSpPr>
          <p:cNvPr id="180227" name="Rectangle 3"/>
          <p:cNvSpPr>
            <a:spLocks noGrp="1" noChangeArrowheads="1"/>
          </p:cNvSpPr>
          <p:nvPr>
            <p:ph type="body" idx="1"/>
          </p:nvPr>
        </p:nvSpPr>
        <p:spPr>
          <a:xfrm>
            <a:off x="179512" y="2057400"/>
            <a:ext cx="8856984" cy="4611960"/>
          </a:xfrm>
          <a:solidFill>
            <a:schemeClr val="bg1"/>
          </a:solidFill>
          <a:ln w="76200">
            <a:solidFill>
              <a:schemeClr val="accent2">
                <a:lumMod val="50000"/>
                <a:lumOff val="50000"/>
              </a:schemeClr>
            </a:solidFill>
          </a:ln>
        </p:spPr>
        <p:txBody>
          <a:bodyPr/>
          <a:lstStyle/>
          <a:p>
            <a:pPr marL="990600" lvl="1" indent="-533400">
              <a:defRPr/>
            </a:pPr>
            <a:r>
              <a:rPr lang="es-AR" sz="4000" i="1" dirty="0">
                <a:effectLst>
                  <a:outerShdw blurRad="38100" dist="38100" dir="2700000" algn="tl">
                    <a:srgbClr val="000000"/>
                  </a:outerShdw>
                </a:effectLst>
                <a:latin typeface="Arial" charset="0"/>
              </a:rPr>
              <a:t>Power </a:t>
            </a:r>
            <a:r>
              <a:rPr lang="es-AR" sz="4000" i="1" dirty="0" err="1">
                <a:effectLst>
                  <a:outerShdw blurRad="38100" dist="38100" dir="2700000" algn="tl">
                    <a:srgbClr val="000000"/>
                  </a:outerShdw>
                </a:effectLst>
                <a:latin typeface="Arial" charset="0"/>
              </a:rPr>
              <a:t>over</a:t>
            </a:r>
            <a:r>
              <a:rPr lang="es-AR" sz="4000" i="1" dirty="0">
                <a:effectLst>
                  <a:outerShdw blurRad="38100" dist="38100" dir="2700000" algn="tl">
                    <a:srgbClr val="000000"/>
                  </a:outerShdw>
                </a:effectLst>
                <a:latin typeface="Arial" charset="0"/>
              </a:rPr>
              <a:t> Ethernet </a:t>
            </a:r>
            <a:r>
              <a:rPr lang="es-ES_tradnl" sz="4000" i="1" dirty="0">
                <a:effectLst>
                  <a:outerShdw blurRad="38100" dist="38100" dir="2700000" algn="tl">
                    <a:srgbClr val="000000"/>
                  </a:outerShdw>
                </a:effectLst>
                <a:latin typeface="Arial" charset="0"/>
                <a:sym typeface="Wingdings 3" pitchFamily="18" charset="2"/>
              </a:rPr>
              <a:t> </a:t>
            </a:r>
            <a:r>
              <a:rPr lang="es-AR" sz="4000" i="1" dirty="0" err="1">
                <a:effectLst>
                  <a:outerShdw blurRad="38100" dist="38100" dir="2700000" algn="tl">
                    <a:srgbClr val="000000"/>
                  </a:outerShdw>
                </a:effectLst>
                <a:latin typeface="Arial" charset="0"/>
              </a:rPr>
              <a:t>PoE</a:t>
            </a:r>
            <a:endParaRPr lang="es-AR" sz="4000" i="1" dirty="0">
              <a:effectLst>
                <a:outerShdw blurRad="38100" dist="38100" dir="2700000" algn="tl">
                  <a:srgbClr val="000000"/>
                </a:outerShdw>
              </a:effectLst>
              <a:latin typeface="Arial" charset="0"/>
            </a:endParaRPr>
          </a:p>
          <a:p>
            <a:pPr marL="990600" lvl="1" indent="-533400">
              <a:defRPr/>
            </a:pPr>
            <a:r>
              <a:rPr lang="es-AR" sz="4000" i="1" dirty="0">
                <a:effectLst>
                  <a:outerShdw blurRad="38100" dist="38100" dir="2700000" algn="tl">
                    <a:srgbClr val="000000"/>
                  </a:outerShdw>
                </a:effectLst>
                <a:latin typeface="Arial" charset="0"/>
              </a:rPr>
              <a:t>Incorpora alimentación eléctrica a una infraestructura LAN estándar.</a:t>
            </a:r>
          </a:p>
          <a:p>
            <a:pPr marL="990600" lvl="1" indent="-533400">
              <a:defRPr/>
            </a:pPr>
            <a:r>
              <a:rPr lang="es-AR" sz="4000" i="1" dirty="0">
                <a:effectLst>
                  <a:outerShdw blurRad="38100" dist="38100" dir="2700000" algn="tl">
                    <a:srgbClr val="000000"/>
                  </a:outerShdw>
                </a:effectLst>
                <a:latin typeface="Arial" charset="0"/>
              </a:rPr>
              <a:t>Elimina la necesidad de utilizar tomas de corriente en las ubicaciones del dispositivo alimentado.</a:t>
            </a:r>
          </a:p>
          <a:p>
            <a:pPr marL="990600" lvl="1" indent="-533400">
              <a:defRPr/>
            </a:pPr>
            <a:endParaRPr lang="es-ES_tradnl" sz="4000" i="1" dirty="0">
              <a:effectLst>
                <a:outerShdw blurRad="38100" dist="38100" dir="2700000" algn="tl">
                  <a:srgbClr val="000000"/>
                </a:outerShdw>
              </a:effectLst>
              <a:latin typeface="Arial" charset="0"/>
            </a:endParaRPr>
          </a:p>
          <a:p>
            <a:pPr marL="990600" lvl="1" indent="-533400">
              <a:defRPr/>
            </a:pPr>
            <a:endParaRPr lang="es-ES_tradnl" b="1" i="1" dirty="0">
              <a:effectLst>
                <a:outerShdw blurRad="38100" dist="38100" dir="2700000" algn="tl">
                  <a:srgbClr val="000000"/>
                </a:outerShdw>
              </a:effectLst>
              <a:latin typeface="Arial" charset="0"/>
            </a:endParaRPr>
          </a:p>
          <a:p>
            <a:pPr marL="990600" lvl="1" indent="-533400">
              <a:defRPr/>
            </a:pPr>
            <a:endParaRPr lang="es-ES_tradnl" b="1" dirty="0"/>
          </a:p>
        </p:txBody>
      </p:sp>
    </p:spTree>
    <p:extLst>
      <p:ext uri="{BB962C8B-B14F-4D97-AF65-F5344CB8AC3E}">
        <p14:creationId xmlns:p14="http://schemas.microsoft.com/office/powerpoint/2010/main" val="1198353614"/>
      </p:ext>
    </p:extLst>
  </p:cSld>
  <p:clrMapOvr>
    <a:overrideClrMapping bg1="dk2" tx1="lt1" bg2="dk1"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a:xfrm>
            <a:off x="323528" y="228600"/>
            <a:ext cx="8287072" cy="1524000"/>
          </a:xfrm>
          <a:solidFill>
            <a:schemeClr val="bg1">
              <a:lumMod val="75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b="1" i="1" dirty="0">
                <a:solidFill>
                  <a:schemeClr val="tx1"/>
                </a:solidFill>
                <a:effectLst>
                  <a:outerShdw blurRad="38100" dist="38100" dir="2700000" algn="tl">
                    <a:srgbClr val="000000"/>
                  </a:outerShdw>
                </a:effectLst>
                <a:latin typeface="Arial" charset="0"/>
              </a:rPr>
              <a:t>ESPECIFICACIONES </a:t>
            </a:r>
            <a:br>
              <a:rPr lang="es-ES_tradnl" b="1" i="1" dirty="0">
                <a:solidFill>
                  <a:schemeClr val="tx1"/>
                </a:solidFill>
                <a:effectLst>
                  <a:outerShdw blurRad="38100" dist="38100" dir="2700000" algn="tl">
                    <a:srgbClr val="000000"/>
                  </a:outerShdw>
                </a:effectLst>
                <a:latin typeface="Arial" charset="0"/>
              </a:rPr>
            </a:br>
            <a:r>
              <a:rPr lang="es-ES_tradnl" b="1" i="1" dirty="0">
                <a:solidFill>
                  <a:schemeClr val="tx1"/>
                </a:solidFill>
                <a:effectLst>
                  <a:outerShdw blurRad="38100" dist="38100" dir="2700000" algn="tl">
                    <a:srgbClr val="000000"/>
                  </a:outerShdw>
                </a:effectLst>
                <a:latin typeface="Arial" charset="0"/>
              </a:rPr>
              <a:t>IEEE </a:t>
            </a:r>
            <a:r>
              <a:rPr lang="es-AR" b="1" i="1" dirty="0">
                <a:solidFill>
                  <a:schemeClr val="tx1"/>
                </a:solidFill>
                <a:effectLst>
                  <a:outerShdw blurRad="38100" dist="38100" dir="2700000" algn="tl">
                    <a:srgbClr val="000000"/>
                  </a:outerShdw>
                </a:effectLst>
                <a:latin typeface="Arial" charset="0"/>
              </a:rPr>
              <a:t> 802.3af</a:t>
            </a:r>
            <a:r>
              <a:rPr lang="es-ES_tradnl" b="1" i="1" dirty="0">
                <a:solidFill>
                  <a:schemeClr val="tx1"/>
                </a:solidFill>
                <a:effectLst>
                  <a:outerShdw blurRad="38100" dist="38100" dir="2700000" algn="tl">
                    <a:srgbClr val="000000"/>
                  </a:outerShdw>
                </a:effectLst>
                <a:latin typeface="Arial" charset="0"/>
              </a:rPr>
              <a:t> </a:t>
            </a:r>
          </a:p>
        </p:txBody>
      </p:sp>
      <p:pic>
        <p:nvPicPr>
          <p:cNvPr id="1986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2204864"/>
            <a:ext cx="4104456" cy="4038959"/>
          </a:xfrm>
          <a:prstGeom prst="rect">
            <a:avLst/>
          </a:prstGeom>
          <a:solidFill>
            <a:schemeClr val="bg1"/>
          </a:solidFill>
          <a:ln w="76200">
            <a:solidFill>
              <a:schemeClr val="accent2">
                <a:lumMod val="50000"/>
                <a:lumOff val="50000"/>
              </a:schemeClr>
            </a:solidFill>
            <a:miter lim="800000"/>
            <a:headEnd/>
            <a:tailEnd/>
          </a:ln>
        </p:spPr>
      </p:pic>
      <p:pic>
        <p:nvPicPr>
          <p:cNvPr id="19865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0964" y="2852936"/>
            <a:ext cx="4277469" cy="2412055"/>
          </a:xfrm>
          <a:prstGeom prst="rect">
            <a:avLst/>
          </a:prstGeom>
          <a:solidFill>
            <a:schemeClr val="bg1"/>
          </a:solidFill>
          <a:ln w="76200">
            <a:solidFill>
              <a:schemeClr val="accent2">
                <a:lumMod val="50000"/>
                <a:lumOff val="50000"/>
              </a:schemeClr>
            </a:solidFill>
            <a:miter lim="800000"/>
            <a:headEnd/>
            <a:tailEnd/>
          </a:ln>
        </p:spPr>
      </p:pic>
    </p:spTree>
    <p:extLst>
      <p:ext uri="{BB962C8B-B14F-4D97-AF65-F5344CB8AC3E}">
        <p14:creationId xmlns:p14="http://schemas.microsoft.com/office/powerpoint/2010/main" val="231658619"/>
      </p:ext>
    </p:extLst>
  </p:cSld>
  <p:clrMapOvr>
    <a:overrideClrMapping bg1="dk2" tx1="lt1" bg2="dk1"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Grp="1" noChangeArrowheads="1"/>
          </p:cNvSpPr>
          <p:nvPr>
            <p:ph type="title" idx="4294967295"/>
          </p:nvPr>
        </p:nvSpPr>
        <p:spPr>
          <a:xfrm>
            <a:off x="251520" y="0"/>
            <a:ext cx="8563868" cy="1557338"/>
          </a:xfrm>
          <a:solidFill>
            <a:schemeClr val="bg1">
              <a:lumMod val="75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AR" b="1" i="1">
                <a:solidFill>
                  <a:schemeClr val="tx1"/>
                </a:solidFill>
                <a:effectLst>
                  <a:outerShdw blurRad="38100" dist="38100" dir="2700000" algn="tl">
                    <a:srgbClr val="000000"/>
                  </a:outerShdw>
                </a:effectLst>
                <a:latin typeface="Arial" charset="0"/>
              </a:rPr>
              <a:t>Tecnologías Ethernet</a:t>
            </a:r>
          </a:p>
        </p:txBody>
      </p:sp>
      <p:pic>
        <p:nvPicPr>
          <p:cNvPr id="192515" name="Picture 3"/>
          <p:cNvPicPr>
            <a:picLocks noChangeAspect="1" noChangeArrowheads="1"/>
          </p:cNvPicPr>
          <p:nvPr/>
        </p:nvPicPr>
        <p:blipFill>
          <a:blip r:embed="rId3" cstate="print"/>
          <a:srcRect/>
          <a:stretch>
            <a:fillRect/>
          </a:stretch>
        </p:blipFill>
        <p:spPr bwMode="auto">
          <a:xfrm>
            <a:off x="0" y="1844675"/>
            <a:ext cx="9144000" cy="5013325"/>
          </a:xfrm>
          <a:prstGeom prst="rect">
            <a:avLst/>
          </a:prstGeom>
          <a:solidFill>
            <a:srgbClr val="003366"/>
          </a:solidFill>
          <a:ln w="76200" algn="ctr">
            <a:solidFill>
              <a:schemeClr val="accent2">
                <a:lumMod val="50000"/>
                <a:lumOff val="50000"/>
              </a:schemeClr>
            </a:solid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107505" y="0"/>
            <a:ext cx="9036496" cy="1000125"/>
          </a:xfrm>
          <a:solidFill>
            <a:schemeClr val="bg1">
              <a:lumMod val="75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b="1" i="1" dirty="0">
                <a:solidFill>
                  <a:schemeClr val="tx1"/>
                </a:solidFill>
                <a:effectLst>
                  <a:outerShdw blurRad="38100" dist="38100" dir="2700000" algn="tl">
                    <a:srgbClr val="000000"/>
                  </a:outerShdw>
                </a:effectLst>
                <a:latin typeface="Arial" charset="0"/>
              </a:rPr>
              <a:t>CABLEADO ESTRUCTURADO</a:t>
            </a:r>
          </a:p>
        </p:txBody>
      </p:sp>
      <p:pic>
        <p:nvPicPr>
          <p:cNvPr id="63493" name="Picture 5" descr="DataCenterColapsado"/>
          <p:cNvPicPr>
            <a:picLocks noGrp="1" noChangeAspect="1" noChangeArrowheads="1"/>
          </p:cNvPicPr>
          <p:nvPr>
            <p:ph idx="1"/>
          </p:nvPr>
        </p:nvPicPr>
        <p:blipFill>
          <a:blip r:embed="rId3" cstate="print"/>
          <a:srcRect/>
          <a:stretch>
            <a:fillRect/>
          </a:stretch>
        </p:blipFill>
        <p:spPr>
          <a:xfrm>
            <a:off x="428625" y="1143000"/>
            <a:ext cx="8358188" cy="5389563"/>
          </a:xfrm>
          <a:solidFill>
            <a:schemeClr val="bg1"/>
          </a:solidFill>
          <a:ln w="76200">
            <a:solidFill>
              <a:schemeClr val="accent2">
                <a:lumMod val="50000"/>
                <a:lumOff val="50000"/>
              </a:schemeClr>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3493"/>
                                        </p:tgtEl>
                                        <p:attrNameLst>
                                          <p:attrName>style.visibility</p:attrName>
                                        </p:attrNameLst>
                                      </p:cBhvr>
                                      <p:to>
                                        <p:strVal val="visible"/>
                                      </p:to>
                                    </p:set>
                                    <p:anim calcmode="lin" valueType="num">
                                      <p:cBhvr additive="base">
                                        <p:cTn id="7" dur="500" fill="hold"/>
                                        <p:tgtEl>
                                          <p:spTgt spid="63493"/>
                                        </p:tgtEl>
                                        <p:attrNameLst>
                                          <p:attrName>ppt_x</p:attrName>
                                        </p:attrNameLst>
                                      </p:cBhvr>
                                      <p:tavLst>
                                        <p:tav tm="0">
                                          <p:val>
                                            <p:strVal val="0-#ppt_w/2"/>
                                          </p:val>
                                        </p:tav>
                                        <p:tav tm="100000">
                                          <p:val>
                                            <p:strVal val="#ppt_x"/>
                                          </p:val>
                                        </p:tav>
                                      </p:tavLst>
                                    </p:anim>
                                    <p:anim calcmode="lin" valueType="num">
                                      <p:cBhvr additive="base">
                                        <p:cTn id="8" dur="500" fill="hold"/>
                                        <p:tgtEl>
                                          <p:spTgt spid="6349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a:xfrm>
            <a:off x="107504" y="0"/>
            <a:ext cx="8731696" cy="1143000"/>
          </a:xfrm>
          <a:solidFill>
            <a:schemeClr val="bg1">
              <a:lumMod val="75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b="1" i="1" dirty="0">
                <a:solidFill>
                  <a:schemeClr val="tx1"/>
                </a:solidFill>
                <a:effectLst>
                  <a:outerShdw blurRad="38100" dist="38100" dir="2700000" algn="tl">
                    <a:srgbClr val="000000"/>
                  </a:outerShdw>
                </a:effectLst>
                <a:latin typeface="Arial" charset="0"/>
              </a:rPr>
              <a:t>CABLEADO ESTRUCTURADO</a:t>
            </a:r>
          </a:p>
        </p:txBody>
      </p:sp>
      <p:sp>
        <p:nvSpPr>
          <p:cNvPr id="149507" name="Rectangle 3"/>
          <p:cNvSpPr>
            <a:spLocks noGrp="1" noChangeArrowheads="1"/>
          </p:cNvSpPr>
          <p:nvPr>
            <p:ph idx="1"/>
          </p:nvPr>
        </p:nvSpPr>
        <p:spPr>
          <a:xfrm>
            <a:off x="381000" y="1295400"/>
            <a:ext cx="8763000" cy="5029200"/>
          </a:xfrm>
          <a:solidFill>
            <a:schemeClr val="hlink"/>
          </a:solidFill>
          <a:ln w="57150">
            <a:solidFill>
              <a:schemeClr val="tx1"/>
            </a:solidFill>
          </a:ln>
        </p:spPr>
        <p:txBody>
          <a:bodyPr/>
          <a:lstStyle/>
          <a:p>
            <a:pPr>
              <a:lnSpc>
                <a:spcPct val="120000"/>
              </a:lnSpc>
              <a:defRPr/>
            </a:pPr>
            <a:r>
              <a:rPr lang="es-ES_tradnl" sz="2800" b="1" i="1">
                <a:effectLst>
                  <a:outerShdw blurRad="38100" dist="38100" dir="2700000" algn="tl">
                    <a:srgbClr val="000000"/>
                  </a:outerShdw>
                </a:effectLst>
                <a:latin typeface="Arial" charset="0"/>
              </a:rPr>
              <a:t>CONJUNTO DE ELEMENTOS RELACIONADOS ENTRE SI POR UNA ESTRUCTURA JERARQUICA QUE CONTRIBUYEN A UN FIN Y DONDE LAS PARTES RESPONDEN A UN DADO ORDEN Y TIENEN UNA DETERMINADA DISTRIBUCION.</a:t>
            </a:r>
          </a:p>
          <a:p>
            <a:pPr>
              <a:lnSpc>
                <a:spcPct val="120000"/>
              </a:lnSpc>
              <a:defRPr/>
            </a:pPr>
            <a:r>
              <a:rPr lang="es-ES_tradnl" sz="2800" b="1" i="1">
                <a:effectLst>
                  <a:outerShdw blurRad="38100" dist="38100" dir="2700000" algn="tl">
                    <a:srgbClr val="000000"/>
                  </a:outerShdw>
                </a:effectLst>
                <a:latin typeface="Arial" charset="0"/>
              </a:rPr>
              <a:t>MEDIO DE TRANSMISIÓN ESTANDAR, CUYO DISEÑO E INTERFACES DE CONEXIÓN SE ENCUENTRAN NORMALIZADAS.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a:xfrm>
            <a:off x="152400" y="0"/>
            <a:ext cx="8884096" cy="1143000"/>
          </a:xfrm>
          <a:solidFill>
            <a:schemeClr val="bg1">
              <a:lumMod val="75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b="1" i="1">
                <a:solidFill>
                  <a:schemeClr val="tx1"/>
                </a:solidFill>
                <a:effectLst>
                  <a:outerShdw blurRad="38100" dist="38100" dir="2700000" algn="tl">
                    <a:srgbClr val="000000"/>
                  </a:outerShdw>
                </a:effectLst>
                <a:latin typeface="Arial" charset="0"/>
              </a:rPr>
              <a:t>CABLEADO ESTRUCTURADO</a:t>
            </a:r>
          </a:p>
        </p:txBody>
      </p:sp>
      <p:sp>
        <p:nvSpPr>
          <p:cNvPr id="151555" name="Rectangle 3"/>
          <p:cNvSpPr>
            <a:spLocks noGrp="1" noChangeArrowheads="1"/>
          </p:cNvSpPr>
          <p:nvPr>
            <p:ph idx="1"/>
          </p:nvPr>
        </p:nvSpPr>
        <p:spPr>
          <a:xfrm>
            <a:off x="152400" y="1447800"/>
            <a:ext cx="8628063" cy="4191000"/>
          </a:xfrm>
          <a:solidFill>
            <a:schemeClr val="hlink"/>
          </a:solidFill>
          <a:ln w="57150">
            <a:solidFill>
              <a:schemeClr val="tx1"/>
            </a:solidFill>
          </a:ln>
        </p:spPr>
        <p:txBody>
          <a:bodyPr/>
          <a:lstStyle/>
          <a:p>
            <a:pPr>
              <a:lnSpc>
                <a:spcPct val="120000"/>
              </a:lnSpc>
              <a:defRPr/>
            </a:pPr>
            <a:r>
              <a:rPr lang="es-ES_tradnl" sz="2800" b="1" i="1">
                <a:effectLst>
                  <a:outerShdw blurRad="38100" dist="38100" dir="2700000" algn="tl">
                    <a:srgbClr val="000000"/>
                  </a:outerShdw>
                </a:effectLst>
                <a:latin typeface="Arial" charset="0"/>
              </a:rPr>
              <a:t>SISTEMA COMPLETO DE DISEÑO UNIFORME Y CONSISTENTE QUE PERMITE SOPORTAR CUALQUIER EQUIPAMIENTO</a:t>
            </a:r>
            <a:r>
              <a:rPr lang="es-ES_tradnl" sz="2800" b="1" i="1">
                <a:effectLst>
                  <a:outerShdw blurRad="38100" dist="38100" dir="2700000" algn="tl">
                    <a:srgbClr val="000000"/>
                  </a:outerShdw>
                </a:effectLst>
                <a:latin typeface="Arial" charset="0"/>
                <a:sym typeface="Wingdings 3" pitchFamily="18" charset="2"/>
              </a:rPr>
              <a:t> </a:t>
            </a:r>
            <a:r>
              <a:rPr lang="es-ES_tradnl" sz="2000" b="1" i="1">
                <a:solidFill>
                  <a:srgbClr val="00FFFF"/>
                </a:solidFill>
                <a:effectLst>
                  <a:outerShdw blurRad="38100" dist="38100" dir="2700000" algn="tl">
                    <a:srgbClr val="000000"/>
                  </a:outerShdw>
                </a:effectLst>
                <a:latin typeface="Arial" charset="0"/>
                <a:sym typeface="Wingdings 3" pitchFamily="18" charset="2"/>
              </a:rPr>
              <a:t>ESCALABILIDAD</a:t>
            </a:r>
            <a:r>
              <a:rPr lang="es-ES_tradnl" sz="2000" b="1" i="1">
                <a:solidFill>
                  <a:srgbClr val="00FFFF"/>
                </a:solidFill>
                <a:effectLst>
                  <a:outerShdw blurRad="38100" dist="38100" dir="2700000" algn="tl">
                    <a:srgbClr val="000000"/>
                  </a:outerShdw>
                </a:effectLst>
                <a:latin typeface="Arial" charset="0"/>
              </a:rPr>
              <a:t>.</a:t>
            </a:r>
          </a:p>
          <a:p>
            <a:pPr>
              <a:lnSpc>
                <a:spcPct val="120000"/>
              </a:lnSpc>
              <a:defRPr/>
            </a:pPr>
            <a:r>
              <a:rPr lang="es-ES_tradnl" sz="2800" b="1" i="1">
                <a:effectLst>
                  <a:outerShdw blurRad="38100" dist="38100" dir="2700000" algn="tl">
                    <a:srgbClr val="000000"/>
                  </a:outerShdw>
                </a:effectLst>
                <a:latin typeface="Arial" charset="0"/>
              </a:rPr>
              <a:t>ARQUITECTURA ABIERTA.</a:t>
            </a:r>
          </a:p>
          <a:p>
            <a:pPr>
              <a:lnSpc>
                <a:spcPct val="120000"/>
              </a:lnSpc>
              <a:defRPr/>
            </a:pPr>
            <a:r>
              <a:rPr lang="es-ES_tradnl" sz="2800" b="1" i="1">
                <a:effectLst>
                  <a:outerShdw blurRad="38100" dist="38100" dir="2700000" algn="tl">
                    <a:srgbClr val="000000"/>
                  </a:outerShdw>
                </a:effectLst>
                <a:latin typeface="Arial" charset="0"/>
              </a:rPr>
              <a:t>TRANSPERENCIA E INTEGRACIÓN EN TODAS LAS COMUNICACIONES.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a:xfrm>
            <a:off x="0" y="0"/>
            <a:ext cx="9144000" cy="1143000"/>
          </a:xfrm>
          <a:solidFill>
            <a:schemeClr val="bg1">
              <a:lumMod val="75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b="1" i="1" dirty="0">
                <a:solidFill>
                  <a:schemeClr val="tx1"/>
                </a:solidFill>
                <a:effectLst>
                  <a:outerShdw blurRad="38100" dist="38100" dir="2700000" algn="tl">
                    <a:srgbClr val="000000"/>
                  </a:outerShdw>
                </a:effectLst>
                <a:latin typeface="Arial" charset="0"/>
              </a:rPr>
              <a:t>POR QUE  SURGE EL CABLEADO ESTRUCTURADO ?</a:t>
            </a:r>
          </a:p>
        </p:txBody>
      </p:sp>
      <p:sp>
        <p:nvSpPr>
          <p:cNvPr id="153603" name="Rectangle 3"/>
          <p:cNvSpPr>
            <a:spLocks noGrp="1" noChangeArrowheads="1"/>
          </p:cNvSpPr>
          <p:nvPr>
            <p:ph idx="1"/>
          </p:nvPr>
        </p:nvSpPr>
        <p:spPr>
          <a:xfrm>
            <a:off x="633413" y="1447800"/>
            <a:ext cx="8510587" cy="5029200"/>
          </a:xfrm>
          <a:solidFill>
            <a:schemeClr val="hlink"/>
          </a:solidFill>
          <a:ln w="57150">
            <a:solidFill>
              <a:schemeClr val="tx1"/>
            </a:solidFill>
          </a:ln>
        </p:spPr>
        <p:txBody>
          <a:bodyPr/>
          <a:lstStyle/>
          <a:p>
            <a:pPr>
              <a:lnSpc>
                <a:spcPct val="120000"/>
              </a:lnSpc>
              <a:defRPr/>
            </a:pPr>
            <a:r>
              <a:rPr lang="es-ES_tradnl" sz="2600" b="1" i="1">
                <a:effectLst>
                  <a:outerShdw blurRad="38100" dist="38100" dir="2700000" algn="tl">
                    <a:srgbClr val="000000"/>
                  </a:outerShdw>
                </a:effectLst>
                <a:latin typeface="Arial" charset="0"/>
              </a:rPr>
              <a:t>CAMBIOS TECNOLOGICOS RAPIDOS</a:t>
            </a:r>
          </a:p>
          <a:p>
            <a:pPr>
              <a:lnSpc>
                <a:spcPct val="120000"/>
              </a:lnSpc>
              <a:defRPr/>
            </a:pPr>
            <a:r>
              <a:rPr lang="es-ES_tradnl" sz="2600" b="1" i="1">
                <a:effectLst>
                  <a:outerShdw blurRad="38100" dist="38100" dir="2700000" algn="tl">
                    <a:srgbClr val="000000"/>
                  </a:outerShdw>
                </a:effectLst>
                <a:latin typeface="Arial" charset="0"/>
              </a:rPr>
              <a:t>SATURACION DE CONDUCTOS</a:t>
            </a:r>
          </a:p>
          <a:p>
            <a:pPr>
              <a:lnSpc>
                <a:spcPct val="120000"/>
              </a:lnSpc>
              <a:defRPr/>
            </a:pPr>
            <a:r>
              <a:rPr lang="es-ES_tradnl" sz="2600" b="1" i="1">
                <a:effectLst>
                  <a:outerShdw blurRad="38100" dist="38100" dir="2700000" algn="tl">
                    <a:srgbClr val="000000"/>
                  </a:outerShdw>
                </a:effectLst>
                <a:latin typeface="Arial" charset="0"/>
              </a:rPr>
              <a:t>INFLEXIBILIDAD PARA CAMBIOS</a:t>
            </a:r>
          </a:p>
          <a:p>
            <a:pPr>
              <a:lnSpc>
                <a:spcPct val="120000"/>
              </a:lnSpc>
              <a:defRPr/>
            </a:pPr>
            <a:r>
              <a:rPr lang="es-ES_tradnl" sz="2600" b="1" i="1">
                <a:effectLst>
                  <a:outerShdw blurRad="38100" dist="38100" dir="2700000" algn="tl">
                    <a:srgbClr val="000000"/>
                  </a:outerShdw>
                </a:effectLst>
                <a:latin typeface="Arial" charset="0"/>
              </a:rPr>
              <a:t>FALTA DE SISTEMAS INTEGRADOS</a:t>
            </a:r>
          </a:p>
          <a:p>
            <a:pPr>
              <a:lnSpc>
                <a:spcPct val="120000"/>
              </a:lnSpc>
              <a:defRPr/>
            </a:pPr>
            <a:r>
              <a:rPr lang="es-ES_tradnl" sz="2600" b="1" i="1">
                <a:effectLst>
                  <a:outerShdw blurRad="38100" dist="38100" dir="2700000" algn="tl">
                    <a:srgbClr val="000000"/>
                  </a:outerShdw>
                </a:effectLst>
                <a:latin typeface="Arial" charset="0"/>
              </a:rPr>
              <a:t>ISLAS DE AUTOMATIZACIÓN</a:t>
            </a:r>
          </a:p>
          <a:p>
            <a:pPr>
              <a:lnSpc>
                <a:spcPct val="120000"/>
              </a:lnSpc>
              <a:defRPr/>
            </a:pPr>
            <a:r>
              <a:rPr lang="es-ES_tradnl" sz="2600" b="1" i="1">
                <a:effectLst>
                  <a:outerShdw blurRad="38100" dist="38100" dir="2700000" algn="tl">
                    <a:srgbClr val="000000"/>
                  </a:outerShdw>
                </a:effectLst>
                <a:latin typeface="Arial" charset="0"/>
              </a:rPr>
              <a:t>MULTIPLES Y VARIADAS SOLUCIONES PRIVADAS</a:t>
            </a:r>
          </a:p>
          <a:p>
            <a:pPr>
              <a:lnSpc>
                <a:spcPct val="120000"/>
              </a:lnSpc>
              <a:defRPr/>
            </a:pPr>
            <a:r>
              <a:rPr lang="es-ES_tradnl" sz="2600" b="1" i="1">
                <a:effectLst>
                  <a:outerShdw blurRad="38100" dist="38100" dir="2700000" algn="tl">
                    <a:srgbClr val="000000"/>
                  </a:outerShdw>
                </a:effectLst>
                <a:latin typeface="Arial" charset="0"/>
              </a:rPr>
              <a:t>FALTA DE ESTANDARIZACIÓN</a:t>
            </a:r>
            <a:r>
              <a:rPr lang="es-ES_tradnl" sz="2600" b="1" i="1">
                <a:effectLst>
                  <a:outerShdw blurRad="38100" dist="38100" dir="2700000" algn="tl">
                    <a:srgbClr val="000000"/>
                  </a:outerShdw>
                </a:effectLst>
                <a:latin typeface="Arial" charset="0"/>
                <a:sym typeface="Wingdings 3" pitchFamily="18" charset="2"/>
              </a:rPr>
              <a:t> </a:t>
            </a:r>
            <a:r>
              <a:rPr lang="es-ES_tradnl" sz="2600" b="1" i="1">
                <a:solidFill>
                  <a:schemeClr val="accent1"/>
                </a:solidFill>
                <a:effectLst>
                  <a:outerShdw blurRad="38100" dist="38100" dir="2700000" algn="tl">
                    <a:srgbClr val="000000"/>
                  </a:outerShdw>
                </a:effectLst>
                <a:latin typeface="Arial" charset="0"/>
                <a:sym typeface="Wingdings 3" pitchFamily="18" charset="2"/>
              </a:rPr>
              <a:t>NORMAS</a:t>
            </a:r>
            <a:endParaRPr lang="es-ES_tradnl" sz="2600" b="1" i="1">
              <a:solidFill>
                <a:schemeClr val="accent1"/>
              </a:solidFill>
              <a:effectLst>
                <a:outerShdw blurRad="38100" dist="38100" dir="2700000" algn="tl">
                  <a:srgbClr val="000000"/>
                </a:outerShdw>
              </a:effectLst>
              <a:latin typeface="Arial" charset="0"/>
            </a:endParaRPr>
          </a:p>
          <a:p>
            <a:pPr>
              <a:lnSpc>
                <a:spcPct val="120000"/>
              </a:lnSpc>
              <a:defRPr/>
            </a:pPr>
            <a:r>
              <a:rPr lang="es-ES_tradnl" sz="2600" b="1" i="1">
                <a:effectLst>
                  <a:outerShdw blurRad="38100" dist="38100" dir="2700000" algn="tl">
                    <a:srgbClr val="000000"/>
                  </a:outerShdw>
                </a:effectLst>
                <a:latin typeface="Arial" charset="0"/>
              </a:rPr>
              <a:t>DEMANDA DE VELOCIDAD </a:t>
            </a:r>
            <a:r>
              <a:rPr lang="es-ES_tradnl" sz="2600" b="1" i="1">
                <a:effectLst>
                  <a:outerShdw blurRad="38100" dist="38100" dir="2700000" algn="tl">
                    <a:srgbClr val="000000"/>
                  </a:outerShdw>
                </a:effectLst>
                <a:latin typeface="Arial" charset="0"/>
                <a:sym typeface="Wingdings 3" pitchFamily="18" charset="2"/>
              </a:rPr>
              <a:t> </a:t>
            </a:r>
            <a:r>
              <a:rPr lang="es-ES_tradnl" sz="2600" b="1" i="1">
                <a:solidFill>
                  <a:schemeClr val="accent1"/>
                </a:solidFill>
                <a:effectLst>
                  <a:outerShdw blurRad="38100" dist="38100" dir="2700000" algn="tl">
                    <a:srgbClr val="000000"/>
                  </a:outerShdw>
                </a:effectLst>
                <a:latin typeface="Arial" charset="0"/>
                <a:sym typeface="Wingdings 3" pitchFamily="18" charset="2"/>
              </a:rPr>
              <a:t>Ancho de Banda</a:t>
            </a:r>
            <a:endParaRPr lang="es-ES_tradnl" sz="2600" b="1" i="1">
              <a:solidFill>
                <a:schemeClr val="accent1"/>
              </a:solidFill>
              <a:effectLst>
                <a:outerShdw blurRad="38100" dist="38100" dir="2700000" algn="tl">
                  <a:srgbClr val="000000"/>
                </a:outerShdw>
              </a:effectLst>
              <a:latin typeface="Arial" charset="0"/>
            </a:endParaRPr>
          </a:p>
          <a:p>
            <a:pPr>
              <a:lnSpc>
                <a:spcPct val="120000"/>
              </a:lnSpc>
              <a:defRPr/>
            </a:pPr>
            <a:endParaRPr lang="es-ES_tradnl" sz="2600" b="1" i="1">
              <a:effectLst>
                <a:outerShdw blurRad="38100" dist="38100" dir="2700000" algn="tl">
                  <a:srgbClr val="000000"/>
                </a:outerShdw>
              </a:effectLst>
              <a:latin typeface="Arial"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a:xfrm>
            <a:off x="684213" y="0"/>
            <a:ext cx="7772400" cy="1143000"/>
          </a:xfrm>
          <a:solidFill>
            <a:schemeClr val="bg1">
              <a:lumMod val="75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b="1" i="1">
                <a:solidFill>
                  <a:schemeClr val="tx1"/>
                </a:solidFill>
                <a:effectLst>
                  <a:outerShdw blurRad="38100" dist="38100" dir="2700000" algn="tl">
                    <a:srgbClr val="000000"/>
                  </a:outerShdw>
                </a:effectLst>
                <a:latin typeface="Arial" charset="0"/>
              </a:rPr>
              <a:t>TIA 942</a:t>
            </a:r>
          </a:p>
        </p:txBody>
      </p:sp>
      <p:sp>
        <p:nvSpPr>
          <p:cNvPr id="406531" name="Rectangle 3"/>
          <p:cNvSpPr>
            <a:spLocks noGrp="1" noChangeArrowheads="1"/>
          </p:cNvSpPr>
          <p:nvPr>
            <p:ph type="body" sz="half" idx="1"/>
          </p:nvPr>
        </p:nvSpPr>
        <p:spPr>
          <a:xfrm>
            <a:off x="251520" y="1268760"/>
            <a:ext cx="8567043" cy="3875114"/>
          </a:xfrm>
          <a:solidFill>
            <a:schemeClr val="bg1">
              <a:lumMod val="75000"/>
            </a:schemeClr>
          </a:solidFill>
          <a:ln w="38100">
            <a:solidFill>
              <a:schemeClr val="accent2">
                <a:lumMod val="50000"/>
                <a:lumOff val="50000"/>
              </a:schemeClr>
            </a:solidFill>
          </a:ln>
        </p:spPr>
        <p:txBody>
          <a:bodyPr/>
          <a:lstStyle/>
          <a:p>
            <a:pPr>
              <a:lnSpc>
                <a:spcPct val="120000"/>
              </a:lnSpc>
              <a:defRPr/>
            </a:pPr>
            <a:r>
              <a:rPr lang="es-ES_tradnl" sz="4400" b="1" i="1" dirty="0">
                <a:effectLst>
                  <a:outerShdw blurRad="38100" dist="38100" dir="2700000" algn="tl">
                    <a:srgbClr val="000000"/>
                  </a:outerShdw>
                </a:effectLst>
                <a:latin typeface="Arial" charset="0"/>
              </a:rPr>
              <a:t>TIA: </a:t>
            </a:r>
            <a:r>
              <a:rPr lang="es-ES_tradnl" sz="2000" b="1" dirty="0">
                <a:latin typeface="Arial" charset="0"/>
              </a:rPr>
              <a:t>TELECOMMUNICATIONS INDUSTRY ASSOCIATION</a:t>
            </a:r>
            <a:r>
              <a:rPr lang="es-ES_tradnl" sz="2000" b="1" dirty="0"/>
              <a:t>.</a:t>
            </a:r>
          </a:p>
          <a:p>
            <a:pPr lvl="1">
              <a:defRPr/>
            </a:pPr>
            <a:r>
              <a:rPr lang="es-ES_tradnl" sz="3600" b="1" i="1" dirty="0">
                <a:effectLst>
                  <a:outerShdw blurRad="38100" dist="38100" dir="2700000" algn="tl">
                    <a:srgbClr val="000000"/>
                  </a:outerShdw>
                </a:effectLst>
                <a:latin typeface="Arial" charset="0"/>
              </a:rPr>
              <a:t>Normas de Aplicación para Data Centers</a:t>
            </a:r>
          </a:p>
          <a:p>
            <a:pPr lvl="1">
              <a:defRPr/>
            </a:pPr>
            <a:r>
              <a:rPr lang="es-ES_tradnl" sz="3600" b="1" i="1" dirty="0">
                <a:effectLst>
                  <a:outerShdw blurRad="38100" dist="38100" dir="2700000" algn="tl">
                    <a:srgbClr val="000000"/>
                  </a:outerShdw>
                </a:effectLst>
                <a:latin typeface="Arial" charset="0"/>
              </a:rPr>
              <a:t>Establecer una Guía de Referencia para la construcción o remodelado de un Data Center.</a:t>
            </a:r>
          </a:p>
        </p:txBody>
      </p:sp>
      <p:pic>
        <p:nvPicPr>
          <p:cNvPr id="406534" name="Picture 6" descr="Esquema de Data Center"/>
          <p:cNvPicPr>
            <a:picLocks noGrp="1" noChangeAspect="1" noChangeArrowheads="1"/>
          </p:cNvPicPr>
          <p:nvPr>
            <p:ph sz="half" idx="2"/>
          </p:nvPr>
        </p:nvPicPr>
        <p:blipFill>
          <a:blip r:embed="rId3" cstate="print"/>
          <a:srcRect/>
          <a:stretch>
            <a:fillRect/>
          </a:stretch>
        </p:blipFill>
        <p:spPr>
          <a:xfrm>
            <a:off x="2987675" y="4953000"/>
            <a:ext cx="3181350" cy="1905000"/>
          </a:xfr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6534"/>
                                        </p:tgtEl>
                                        <p:attrNameLst>
                                          <p:attrName>style.visibility</p:attrName>
                                        </p:attrNameLst>
                                      </p:cBhvr>
                                      <p:to>
                                        <p:strVal val="visible"/>
                                      </p:to>
                                    </p:set>
                                    <p:anim calcmode="lin" valueType="num">
                                      <p:cBhvr additive="base">
                                        <p:cTn id="7" dur="500" fill="hold"/>
                                        <p:tgtEl>
                                          <p:spTgt spid="406534"/>
                                        </p:tgtEl>
                                        <p:attrNameLst>
                                          <p:attrName>ppt_x</p:attrName>
                                        </p:attrNameLst>
                                      </p:cBhvr>
                                      <p:tavLst>
                                        <p:tav tm="0">
                                          <p:val>
                                            <p:strVal val="0-#ppt_w/2"/>
                                          </p:val>
                                        </p:tav>
                                        <p:tav tm="100000">
                                          <p:val>
                                            <p:strVal val="#ppt_x"/>
                                          </p:val>
                                        </p:tav>
                                      </p:tavLst>
                                    </p:anim>
                                    <p:anim calcmode="lin" valueType="num">
                                      <p:cBhvr additive="base">
                                        <p:cTn id="8" dur="500" fill="hold"/>
                                        <p:tgtEl>
                                          <p:spTgt spid="4065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subTitle" idx="4294967295"/>
          </p:nvPr>
        </p:nvSpPr>
        <p:spPr>
          <a:xfrm>
            <a:off x="0" y="3500439"/>
            <a:ext cx="9144000" cy="3122611"/>
          </a:xfrm>
          <a:solidFill>
            <a:schemeClr val="bg1">
              <a:lumMod val="20000"/>
              <a:lumOff val="80000"/>
            </a:schemeClr>
          </a:solidFill>
          <a:ln w="76200">
            <a:solidFill>
              <a:schemeClr val="hlink"/>
            </a:solidFill>
          </a:ln>
        </p:spPr>
        <p:txBody>
          <a:bodyPr/>
          <a:lstStyle/>
          <a:p>
            <a:pPr marL="0" indent="0" algn="ctr">
              <a:lnSpc>
                <a:spcPct val="90000"/>
              </a:lnSpc>
              <a:buFontTx/>
              <a:buNone/>
            </a:pPr>
            <a:r>
              <a:rPr lang="es-ES_tradnl" sz="2800" b="1" i="1" dirty="0">
                <a:solidFill>
                  <a:srgbClr val="333399"/>
                </a:solidFill>
                <a:latin typeface="Arial" pitchFamily="34" charset="0"/>
              </a:rPr>
              <a:t>Mg PABLO ALEJANDRO LENA</a:t>
            </a:r>
          </a:p>
          <a:p>
            <a:pPr marL="0" indent="0" algn="ctr">
              <a:lnSpc>
                <a:spcPct val="90000"/>
              </a:lnSpc>
              <a:buFontTx/>
              <a:buNone/>
            </a:pPr>
            <a:r>
              <a:rPr lang="es-ES_tradnl" sz="2800" b="1" i="1" dirty="0">
                <a:solidFill>
                  <a:srgbClr val="333399"/>
                </a:solidFill>
                <a:latin typeface="Arial" pitchFamily="34" charset="0"/>
              </a:rPr>
              <a:t>plena@unlam.edu.ar</a:t>
            </a:r>
          </a:p>
          <a:p>
            <a:pPr marL="0" indent="0" algn="ctr">
              <a:lnSpc>
                <a:spcPct val="90000"/>
              </a:lnSpc>
              <a:buFontTx/>
              <a:buNone/>
            </a:pPr>
            <a:r>
              <a:rPr lang="es-ES_tradnl" sz="2800" b="1" i="1" dirty="0">
                <a:solidFill>
                  <a:srgbClr val="333399"/>
                </a:solidFill>
                <a:latin typeface="Arial" pitchFamily="34" charset="0"/>
              </a:rPr>
              <a:t>legacena@gmail.com </a:t>
            </a:r>
          </a:p>
          <a:p>
            <a:pPr marL="0" indent="0" algn="ctr">
              <a:lnSpc>
                <a:spcPct val="90000"/>
              </a:lnSpc>
              <a:buNone/>
            </a:pPr>
            <a:r>
              <a:rPr lang="es-ES" sz="2800" b="1" i="1" dirty="0">
                <a:solidFill>
                  <a:srgbClr val="333399"/>
                </a:solidFill>
                <a:latin typeface="Arial" charset="0"/>
              </a:rPr>
              <a:t>Ing. MARIO KRAJNIK</a:t>
            </a:r>
          </a:p>
          <a:p>
            <a:pPr marL="0" indent="0" algn="ctr">
              <a:lnSpc>
                <a:spcPct val="90000"/>
              </a:lnSpc>
              <a:buNone/>
            </a:pPr>
            <a:r>
              <a:rPr lang="es-ES" sz="2800" b="1" i="1" dirty="0">
                <a:solidFill>
                  <a:srgbClr val="333399"/>
                </a:solidFill>
                <a:latin typeface="Arial" charset="0"/>
              </a:rPr>
              <a:t>mariokrajnik@yahoo.com.ar</a:t>
            </a:r>
            <a:r>
              <a:rPr lang="es-ES_tradnl" sz="2800" b="1" i="1" dirty="0">
                <a:solidFill>
                  <a:srgbClr val="333399"/>
                </a:solidFill>
                <a:latin typeface="Arial" pitchFamily="34" charset="0"/>
              </a:rPr>
              <a:t>                 </a:t>
            </a:r>
          </a:p>
          <a:p>
            <a:pPr marL="0" indent="0" algn="ctr">
              <a:lnSpc>
                <a:spcPct val="90000"/>
              </a:lnSpc>
              <a:buFontTx/>
              <a:buNone/>
            </a:pPr>
            <a:r>
              <a:rPr lang="es-AR" sz="3600" b="1" i="1" u="sng" dirty="0">
                <a:solidFill>
                  <a:srgbClr val="333399"/>
                </a:solidFill>
                <a:latin typeface="Arial" pitchFamily="34" charset="0"/>
              </a:rPr>
              <a:t>2022</a:t>
            </a:r>
          </a:p>
        </p:txBody>
      </p:sp>
      <p:sp>
        <p:nvSpPr>
          <p:cNvPr id="201731" name="Rectangle 3"/>
          <p:cNvSpPr>
            <a:spLocks noGrp="1" noChangeArrowheads="1"/>
          </p:cNvSpPr>
          <p:nvPr>
            <p:ph type="ctrTitle" idx="4294967295"/>
          </p:nvPr>
        </p:nvSpPr>
        <p:spPr>
          <a:xfrm>
            <a:off x="395288" y="0"/>
            <a:ext cx="8496300" cy="3500439"/>
          </a:xfrm>
          <a:solidFill>
            <a:schemeClr val="bg1">
              <a:lumMod val="20000"/>
              <a:lumOff val="80000"/>
            </a:schemeClr>
          </a:solidFill>
          <a:ln w="76200" cap="flat" algn="ctr">
            <a:solidFill>
              <a:schemeClr val="hlink"/>
            </a:solidFill>
          </a:ln>
        </p:spPr>
        <p:txBody>
          <a:bodyPr anchor="t"/>
          <a:lstStyle/>
          <a:p>
            <a:pPr>
              <a:spcBef>
                <a:spcPct val="20000"/>
              </a:spcBef>
            </a:pPr>
            <a:r>
              <a:rPr lang="es-AR" sz="5400" b="1" i="1" u="sng" dirty="0">
                <a:solidFill>
                  <a:srgbClr val="333399"/>
                </a:solidFill>
                <a:latin typeface="Arial" charset="0"/>
              </a:rPr>
              <a:t>Tecnología de Redes 2634</a:t>
            </a:r>
            <a:br>
              <a:rPr lang="es-AR" sz="5400" b="1" i="1" u="sng" dirty="0">
                <a:solidFill>
                  <a:srgbClr val="333399"/>
                </a:solidFill>
                <a:latin typeface="Arial" charset="0"/>
              </a:rPr>
            </a:br>
            <a:r>
              <a:rPr lang="es-AR" b="1" i="1" u="sng" dirty="0">
                <a:solidFill>
                  <a:srgbClr val="333399"/>
                </a:solidFill>
                <a:latin typeface="Arial" charset="0"/>
              </a:rPr>
              <a:t>Introducción a las Comunicaciones 3007</a:t>
            </a:r>
            <a:endParaRPr lang="es-AR" b="1" i="1" u="sng" dirty="0">
              <a:solidFill>
                <a:srgbClr val="333399"/>
              </a:solidFill>
              <a:latin typeface="Arial"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a:xfrm>
            <a:off x="703263" y="0"/>
            <a:ext cx="7772400" cy="1143000"/>
          </a:xfrm>
          <a:solidFill>
            <a:schemeClr val="bg1">
              <a:lumMod val="75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b="1" i="1">
                <a:solidFill>
                  <a:schemeClr val="tx1"/>
                </a:solidFill>
                <a:effectLst>
                  <a:outerShdw blurRad="38100" dist="38100" dir="2700000" algn="tl">
                    <a:srgbClr val="000000"/>
                  </a:outerShdw>
                </a:effectLst>
                <a:latin typeface="Arial" charset="0"/>
              </a:rPr>
              <a:t>ANSI/EIA/TIA 568</a:t>
            </a:r>
          </a:p>
        </p:txBody>
      </p:sp>
      <p:sp>
        <p:nvSpPr>
          <p:cNvPr id="155651" name="Rectangle 3"/>
          <p:cNvSpPr>
            <a:spLocks noGrp="1" noChangeArrowheads="1"/>
          </p:cNvSpPr>
          <p:nvPr>
            <p:ph type="body" idx="1"/>
          </p:nvPr>
        </p:nvSpPr>
        <p:spPr>
          <a:xfrm>
            <a:off x="352425" y="1447800"/>
            <a:ext cx="8410575" cy="4876800"/>
          </a:xfrm>
          <a:solidFill>
            <a:schemeClr val="bg1">
              <a:lumMod val="75000"/>
            </a:schemeClr>
          </a:solidFill>
          <a:ln w="38100">
            <a:solidFill>
              <a:schemeClr val="accent2">
                <a:lumMod val="50000"/>
                <a:lumOff val="50000"/>
              </a:schemeClr>
            </a:solidFill>
          </a:ln>
        </p:spPr>
        <p:txBody>
          <a:bodyPr/>
          <a:lstStyle/>
          <a:p>
            <a:pPr>
              <a:lnSpc>
                <a:spcPct val="120000"/>
              </a:lnSpc>
              <a:defRPr/>
            </a:pPr>
            <a:r>
              <a:rPr lang="es-ES_tradnl" sz="4000" b="1" i="1" dirty="0">
                <a:effectLst>
                  <a:outerShdw blurRad="38100" dist="38100" dir="2700000" algn="tl">
                    <a:srgbClr val="000000"/>
                  </a:outerShdw>
                </a:effectLst>
                <a:latin typeface="Arial" charset="0"/>
              </a:rPr>
              <a:t>ANSI</a:t>
            </a:r>
            <a:r>
              <a:rPr lang="es-ES_tradnl" sz="4000" i="1" dirty="0">
                <a:effectLst>
                  <a:outerShdw blurRad="38100" dist="38100" dir="2700000" algn="tl">
                    <a:srgbClr val="000000"/>
                  </a:outerShdw>
                </a:effectLst>
                <a:latin typeface="Arial" charset="0"/>
              </a:rPr>
              <a:t>:</a:t>
            </a:r>
            <a:r>
              <a:rPr lang="es-ES_tradnl" sz="3600" i="1" dirty="0">
                <a:effectLst>
                  <a:outerShdw blurRad="38100" dist="38100" dir="2700000" algn="tl">
                    <a:srgbClr val="000000"/>
                  </a:outerShdw>
                </a:effectLst>
                <a:latin typeface="Arial Rounded MT Bold" pitchFamily="34" charset="0"/>
              </a:rPr>
              <a:t> </a:t>
            </a:r>
          </a:p>
          <a:p>
            <a:pPr lvl="1">
              <a:lnSpc>
                <a:spcPct val="120000"/>
              </a:lnSpc>
              <a:buFontTx/>
              <a:buNone/>
              <a:defRPr/>
            </a:pPr>
            <a:r>
              <a:rPr lang="es-ES_tradnl" sz="2400" b="1" dirty="0">
                <a:latin typeface="Arial" charset="0"/>
              </a:rPr>
              <a:t>AMERICAN NATIONAL STANDARDS INSTITUTE</a:t>
            </a:r>
          </a:p>
          <a:p>
            <a:pPr>
              <a:lnSpc>
                <a:spcPct val="120000"/>
              </a:lnSpc>
              <a:defRPr/>
            </a:pPr>
            <a:r>
              <a:rPr lang="es-ES_tradnl" sz="4000" b="1" i="1" dirty="0">
                <a:effectLst>
                  <a:outerShdw blurRad="38100" dist="38100" dir="2700000" algn="tl">
                    <a:srgbClr val="000000"/>
                  </a:outerShdw>
                </a:effectLst>
                <a:latin typeface="Arial" charset="0"/>
              </a:rPr>
              <a:t>EIA: </a:t>
            </a:r>
          </a:p>
          <a:p>
            <a:pPr lvl="1">
              <a:lnSpc>
                <a:spcPct val="120000"/>
              </a:lnSpc>
              <a:buFontTx/>
              <a:buNone/>
              <a:defRPr/>
            </a:pPr>
            <a:r>
              <a:rPr lang="es-ES_tradnl" sz="2400" b="1" dirty="0">
                <a:latin typeface="Arial" charset="0"/>
              </a:rPr>
              <a:t>ELECTRONIC INDUSTRIES ASSOCIATION.</a:t>
            </a:r>
          </a:p>
          <a:p>
            <a:pPr>
              <a:lnSpc>
                <a:spcPct val="120000"/>
              </a:lnSpc>
              <a:defRPr/>
            </a:pPr>
            <a:r>
              <a:rPr lang="es-ES_tradnl" sz="4000" b="1" i="1" dirty="0">
                <a:effectLst>
                  <a:outerShdw blurRad="38100" dist="38100" dir="2700000" algn="tl">
                    <a:srgbClr val="000000"/>
                  </a:outerShdw>
                </a:effectLst>
                <a:latin typeface="Arial" charset="0"/>
              </a:rPr>
              <a:t>TIA: </a:t>
            </a:r>
          </a:p>
          <a:p>
            <a:pPr lvl="1">
              <a:lnSpc>
                <a:spcPct val="120000"/>
              </a:lnSpc>
              <a:buFontTx/>
              <a:buNone/>
              <a:defRPr/>
            </a:pPr>
            <a:r>
              <a:rPr lang="es-ES_tradnl" sz="2400" b="1" dirty="0">
                <a:latin typeface="Arial" charset="0"/>
              </a:rPr>
              <a:t>TELECOMMUNICATIONS INDUSTRY ASSOCIATION</a:t>
            </a:r>
            <a:r>
              <a:rPr lang="es-ES_tradnl" sz="2400" b="1" dirty="0"/>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a:xfrm>
            <a:off x="611188" y="260350"/>
            <a:ext cx="8064500" cy="1143000"/>
          </a:xfrm>
          <a:solidFill>
            <a:schemeClr val="bg1">
              <a:lumMod val="75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b="1" i="1">
                <a:solidFill>
                  <a:schemeClr val="tx1"/>
                </a:solidFill>
                <a:effectLst>
                  <a:outerShdw blurRad="38100" dist="38100" dir="2700000" algn="tl">
                    <a:srgbClr val="000000"/>
                  </a:outerShdw>
                </a:effectLst>
                <a:latin typeface="Arial" charset="0"/>
              </a:rPr>
              <a:t>NORMAS RELACIONADAS</a:t>
            </a:r>
          </a:p>
        </p:txBody>
      </p:sp>
      <p:sp>
        <p:nvSpPr>
          <p:cNvPr id="70659" name="Rectangle 3"/>
          <p:cNvSpPr>
            <a:spLocks noGrp="1" noChangeArrowheads="1"/>
          </p:cNvSpPr>
          <p:nvPr>
            <p:ph type="body" idx="1"/>
          </p:nvPr>
        </p:nvSpPr>
        <p:spPr>
          <a:xfrm>
            <a:off x="381000" y="1752600"/>
            <a:ext cx="8358188" cy="4800600"/>
          </a:xfrm>
          <a:solidFill>
            <a:schemeClr val="hlink"/>
          </a:solidFill>
          <a:ln w="57150">
            <a:solidFill>
              <a:schemeClr val="tx1"/>
            </a:solidFill>
          </a:ln>
        </p:spPr>
        <p:txBody>
          <a:bodyPr/>
          <a:lstStyle/>
          <a:p>
            <a:pPr algn="just">
              <a:lnSpc>
                <a:spcPct val="130000"/>
              </a:lnSpc>
            </a:pPr>
            <a:r>
              <a:rPr lang="es-ES_tradnl" sz="2000" b="1" u="sng">
                <a:solidFill>
                  <a:schemeClr val="accent2"/>
                </a:solidFill>
                <a:latin typeface="Arial" pitchFamily="34" charset="0"/>
              </a:rPr>
              <a:t>ANSI/EIA/TIA 569</a:t>
            </a:r>
            <a:r>
              <a:rPr lang="es-ES_tradnl" sz="2000" b="1">
                <a:solidFill>
                  <a:schemeClr val="accent2"/>
                </a:solidFill>
                <a:latin typeface="Arial" pitchFamily="34" charset="0"/>
              </a:rPr>
              <a:t> :</a:t>
            </a:r>
            <a:r>
              <a:rPr lang="es-ES_tradnl" sz="2000" b="1">
                <a:latin typeface="Arial" pitchFamily="34" charset="0"/>
              </a:rPr>
              <a:t> </a:t>
            </a:r>
            <a:r>
              <a:rPr lang="es-AR" sz="2000" b="1">
                <a:latin typeface="Verdana" pitchFamily="34" charset="0"/>
                <a:ea typeface="Arial Unicode MS" pitchFamily="34" charset="-128"/>
                <a:cs typeface="Arial Unicode MS" pitchFamily="34" charset="-128"/>
              </a:rPr>
              <a:t>Estándar de edificios comerciales para conductos y espacios de telecomunicaciones. </a:t>
            </a:r>
            <a:r>
              <a:rPr lang="es-ES_tradnl" sz="2000" b="1" u="sng">
                <a:solidFill>
                  <a:schemeClr val="accent2"/>
                </a:solidFill>
                <a:latin typeface="Arial" pitchFamily="34" charset="0"/>
              </a:rPr>
              <a:t>ANSI/EIA/TIA 570</a:t>
            </a:r>
            <a:r>
              <a:rPr lang="es-ES_tradnl" sz="2000" b="1">
                <a:solidFill>
                  <a:schemeClr val="accent2"/>
                </a:solidFill>
                <a:latin typeface="Arial" pitchFamily="34" charset="0"/>
              </a:rPr>
              <a:t>:</a:t>
            </a:r>
            <a:r>
              <a:rPr lang="es-ES_tradnl" sz="2000" b="1">
                <a:latin typeface="Arial" pitchFamily="34" charset="0"/>
              </a:rPr>
              <a:t> </a:t>
            </a:r>
            <a:r>
              <a:rPr lang="es-AR" sz="2000" b="1">
                <a:latin typeface="Verdana" pitchFamily="34" charset="0"/>
                <a:ea typeface="Arial Unicode MS" pitchFamily="34" charset="-128"/>
                <a:cs typeface="Arial Unicode MS" pitchFamily="34" charset="-128"/>
              </a:rPr>
              <a:t>Estándar de edificios residenciales y pequeños comercios para cableado de telecomunicaciones. </a:t>
            </a:r>
            <a:endParaRPr lang="es-ES_tradnl" sz="2000" b="1">
              <a:latin typeface="Arial" pitchFamily="34" charset="0"/>
            </a:endParaRPr>
          </a:p>
          <a:p>
            <a:pPr algn="just">
              <a:lnSpc>
                <a:spcPct val="130000"/>
              </a:lnSpc>
            </a:pPr>
            <a:r>
              <a:rPr lang="es-ES_tradnl" sz="2000" b="1" u="sng">
                <a:solidFill>
                  <a:schemeClr val="accent2"/>
                </a:solidFill>
                <a:latin typeface="Arial" pitchFamily="34" charset="0"/>
              </a:rPr>
              <a:t>ANSI/EIA/TIA 606</a:t>
            </a:r>
            <a:r>
              <a:rPr lang="es-ES_tradnl" sz="2000" b="1">
                <a:solidFill>
                  <a:schemeClr val="accent2"/>
                </a:solidFill>
                <a:latin typeface="Arial" pitchFamily="34" charset="0"/>
              </a:rPr>
              <a:t> :</a:t>
            </a:r>
            <a:r>
              <a:rPr lang="es-ES_tradnl" sz="2000" b="1">
                <a:latin typeface="Arial" pitchFamily="34" charset="0"/>
              </a:rPr>
              <a:t> </a:t>
            </a:r>
            <a:r>
              <a:rPr lang="es-AR" sz="2000" b="1" i="1">
                <a:latin typeface="Verdana" pitchFamily="34" charset="0"/>
                <a:ea typeface="Arial Unicode MS" pitchFamily="34" charset="-128"/>
                <a:cs typeface="Arial Unicode MS" pitchFamily="34" charset="-128"/>
              </a:rPr>
              <a:t>Estándar de administración de la infraestructura de telecomunicaciones de edificios comerciales. </a:t>
            </a:r>
            <a:endParaRPr lang="es-ES_tradnl" sz="2000" b="1">
              <a:latin typeface="Arial" pitchFamily="34" charset="0"/>
            </a:endParaRPr>
          </a:p>
          <a:p>
            <a:pPr algn="just">
              <a:lnSpc>
                <a:spcPct val="130000"/>
              </a:lnSpc>
            </a:pPr>
            <a:r>
              <a:rPr lang="es-ES_tradnl" sz="2000" b="1" u="sng">
                <a:solidFill>
                  <a:schemeClr val="accent2"/>
                </a:solidFill>
                <a:latin typeface="Arial" pitchFamily="34" charset="0"/>
              </a:rPr>
              <a:t>ANSI/EIA/TIA 607</a:t>
            </a:r>
            <a:r>
              <a:rPr lang="es-ES_tradnl" sz="2000" b="1">
                <a:solidFill>
                  <a:schemeClr val="accent2"/>
                </a:solidFill>
                <a:latin typeface="Arial" pitchFamily="34" charset="0"/>
              </a:rPr>
              <a:t> :</a:t>
            </a:r>
            <a:r>
              <a:rPr lang="es-ES_tradnl" sz="2000" b="1">
                <a:latin typeface="Arial" pitchFamily="34" charset="0"/>
              </a:rPr>
              <a:t> </a:t>
            </a:r>
            <a:r>
              <a:rPr lang="es-AR" sz="2000" b="1" i="1">
                <a:latin typeface="Verdana" pitchFamily="34" charset="0"/>
                <a:ea typeface="Arial Unicode MS" pitchFamily="34" charset="-128"/>
                <a:cs typeface="Arial Unicode MS" pitchFamily="34" charset="-128"/>
              </a:rPr>
              <a:t>Estándar de edificios comerciales para la puesta a tierra y requerimientos de conexiones para  telecomunicaciones.</a:t>
            </a:r>
            <a:endParaRPr lang="es-ES_tradnl" sz="2000" b="1" i="1">
              <a:latin typeface="Verdana" pitchFamily="34" charset="0"/>
              <a:ea typeface="Arial Unicode MS" pitchFamily="34" charset="-128"/>
              <a:cs typeface="Arial Unicode MS" pitchFamily="34" charset="-128"/>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a:xfrm>
            <a:off x="647700" y="0"/>
            <a:ext cx="7772400" cy="1143000"/>
          </a:xfrm>
          <a:solidFill>
            <a:schemeClr val="bg1">
              <a:lumMod val="75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b="1" i="1">
                <a:solidFill>
                  <a:schemeClr val="tx1"/>
                </a:solidFill>
                <a:effectLst>
                  <a:outerShdw blurRad="38100" dist="38100" dir="2700000" algn="tl">
                    <a:srgbClr val="000000"/>
                  </a:outerShdw>
                </a:effectLst>
                <a:latin typeface="Arial" charset="0"/>
              </a:rPr>
              <a:t>NORMAS RELACIONADAS</a:t>
            </a:r>
          </a:p>
        </p:txBody>
      </p:sp>
      <p:sp>
        <p:nvSpPr>
          <p:cNvPr id="71683" name="Rectangle 3"/>
          <p:cNvSpPr>
            <a:spLocks noGrp="1" noChangeArrowheads="1"/>
          </p:cNvSpPr>
          <p:nvPr>
            <p:ph type="body" idx="1"/>
          </p:nvPr>
        </p:nvSpPr>
        <p:spPr>
          <a:xfrm>
            <a:off x="304800" y="1295400"/>
            <a:ext cx="8458200" cy="4876800"/>
          </a:xfrm>
          <a:solidFill>
            <a:schemeClr val="hlink"/>
          </a:solidFill>
          <a:ln w="57150">
            <a:solidFill>
              <a:schemeClr val="tx1"/>
            </a:solidFill>
          </a:ln>
        </p:spPr>
        <p:txBody>
          <a:bodyPr/>
          <a:lstStyle/>
          <a:p>
            <a:pPr algn="just">
              <a:lnSpc>
                <a:spcPct val="130000"/>
              </a:lnSpc>
            </a:pPr>
            <a:r>
              <a:rPr lang="es-ES_tradnl" sz="2000" b="1" u="sng">
                <a:solidFill>
                  <a:schemeClr val="accent2"/>
                </a:solidFill>
                <a:latin typeface="Arial" pitchFamily="34" charset="0"/>
              </a:rPr>
              <a:t>ANSI/EIA/TIA 569</a:t>
            </a:r>
            <a:r>
              <a:rPr lang="es-ES_tradnl" sz="2000" b="1">
                <a:solidFill>
                  <a:schemeClr val="accent2"/>
                </a:solidFill>
                <a:latin typeface="Arial" pitchFamily="34" charset="0"/>
              </a:rPr>
              <a:t> :</a:t>
            </a:r>
            <a:r>
              <a:rPr lang="es-ES_tradnl" sz="2000" b="1">
                <a:latin typeface="Arial" pitchFamily="34" charset="0"/>
              </a:rPr>
              <a:t> ESTANDAR DE EDIFICIOS COMERCIALES PARA CONDUCTOS Y ESPACIOS DE TELECOMUNICACIONES.</a:t>
            </a:r>
          </a:p>
          <a:p>
            <a:pPr algn="just">
              <a:lnSpc>
                <a:spcPct val="130000"/>
              </a:lnSpc>
            </a:pPr>
            <a:r>
              <a:rPr lang="es-ES_tradnl" sz="2000" b="1" u="sng">
                <a:solidFill>
                  <a:schemeClr val="accent2"/>
                </a:solidFill>
                <a:latin typeface="Arial" pitchFamily="34" charset="0"/>
              </a:rPr>
              <a:t>ANSI/EIA/TIA 570</a:t>
            </a:r>
            <a:r>
              <a:rPr lang="es-ES_tradnl" sz="2000" b="1">
                <a:solidFill>
                  <a:schemeClr val="accent2"/>
                </a:solidFill>
                <a:latin typeface="Arial" pitchFamily="34" charset="0"/>
              </a:rPr>
              <a:t>:</a:t>
            </a:r>
            <a:r>
              <a:rPr lang="es-ES_tradnl" sz="2000" b="1">
                <a:latin typeface="Arial" pitchFamily="34" charset="0"/>
              </a:rPr>
              <a:t> ESTANDAR DE EDIFICIOS RESIDENCIALES Y PEQUEÑOS COMERCIOS PARA CABLEADO DE TELECOMUNICACIONES.</a:t>
            </a:r>
          </a:p>
          <a:p>
            <a:pPr algn="just">
              <a:lnSpc>
                <a:spcPct val="130000"/>
              </a:lnSpc>
            </a:pPr>
            <a:r>
              <a:rPr lang="es-ES_tradnl" sz="2000" b="1" u="sng">
                <a:solidFill>
                  <a:schemeClr val="accent2"/>
                </a:solidFill>
                <a:latin typeface="Arial" pitchFamily="34" charset="0"/>
              </a:rPr>
              <a:t>ANSI/EIA/TIA 606</a:t>
            </a:r>
            <a:r>
              <a:rPr lang="es-ES_tradnl" sz="2000" b="1">
                <a:solidFill>
                  <a:schemeClr val="accent2"/>
                </a:solidFill>
                <a:latin typeface="Arial" pitchFamily="34" charset="0"/>
              </a:rPr>
              <a:t> : </a:t>
            </a:r>
            <a:r>
              <a:rPr lang="es-ES_tradnl" sz="2000" b="1">
                <a:latin typeface="Arial" pitchFamily="34" charset="0"/>
              </a:rPr>
              <a:t>ESTANDAR DE ADMINISTRACIÓN DE INFRAESTRUCTURADE TELECOMUNICACIONES DE EDIFICIOS COMERCIALES</a:t>
            </a:r>
          </a:p>
          <a:p>
            <a:pPr algn="just">
              <a:lnSpc>
                <a:spcPct val="130000"/>
              </a:lnSpc>
            </a:pPr>
            <a:r>
              <a:rPr lang="es-ES_tradnl" sz="2000" b="1" u="sng">
                <a:solidFill>
                  <a:schemeClr val="accent2"/>
                </a:solidFill>
                <a:latin typeface="Arial" pitchFamily="34" charset="0"/>
              </a:rPr>
              <a:t>ANSI/EIA/TIA 607</a:t>
            </a:r>
            <a:r>
              <a:rPr lang="es-ES_tradnl" sz="2000" b="1">
                <a:solidFill>
                  <a:schemeClr val="accent2"/>
                </a:solidFill>
                <a:latin typeface="Arial" pitchFamily="34" charset="0"/>
              </a:rPr>
              <a:t> :</a:t>
            </a:r>
            <a:r>
              <a:rPr lang="es-ES_tradnl" sz="2000" b="1">
                <a:latin typeface="Arial" pitchFamily="34" charset="0"/>
              </a:rPr>
              <a:t> ESTANDAR DE EDIFICIOS COMERCIALES PARA LA PUESTA A TIERRA Y REQUERIMIENTOS DE CONEXIONES PARA TELECOMUNICACIONES.</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a:xfrm>
            <a:off x="492125" y="0"/>
            <a:ext cx="8651875" cy="1143000"/>
          </a:xfrm>
          <a:solidFill>
            <a:schemeClr val="bg1">
              <a:lumMod val="75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b="1" i="1">
                <a:solidFill>
                  <a:schemeClr val="tx1"/>
                </a:solidFill>
                <a:effectLst>
                  <a:outerShdw blurRad="38100" dist="38100" dir="2700000" algn="tl">
                    <a:srgbClr val="000000"/>
                  </a:outerShdw>
                </a:effectLst>
                <a:latin typeface="Arial" charset="0"/>
              </a:rPr>
              <a:t>SISTEMA DE CABLEADO </a:t>
            </a:r>
            <a:br>
              <a:rPr lang="es-ES_tradnl" b="1" i="1">
                <a:solidFill>
                  <a:schemeClr val="tx1"/>
                </a:solidFill>
                <a:effectLst>
                  <a:outerShdw blurRad="38100" dist="38100" dir="2700000" algn="tl">
                    <a:srgbClr val="000000"/>
                  </a:outerShdw>
                </a:effectLst>
                <a:latin typeface="Arial" charset="0"/>
              </a:rPr>
            </a:br>
            <a:r>
              <a:rPr lang="es-ES_tradnl" b="1" i="1">
                <a:solidFill>
                  <a:schemeClr val="tx1"/>
                </a:solidFill>
                <a:effectLst>
                  <a:outerShdw blurRad="38100" dist="38100" dir="2700000" algn="tl">
                    <a:srgbClr val="000000"/>
                  </a:outerShdw>
                </a:effectLst>
                <a:latin typeface="Arial" charset="0"/>
              </a:rPr>
              <a:t> ESTRUCTURA</a:t>
            </a:r>
          </a:p>
        </p:txBody>
      </p:sp>
      <p:sp>
        <p:nvSpPr>
          <p:cNvPr id="160771" name="Rectangle 3"/>
          <p:cNvSpPr>
            <a:spLocks noGrp="1" noChangeArrowheads="1"/>
          </p:cNvSpPr>
          <p:nvPr>
            <p:ph type="body" idx="1"/>
          </p:nvPr>
        </p:nvSpPr>
        <p:spPr>
          <a:xfrm>
            <a:off x="280988" y="1447800"/>
            <a:ext cx="8634412" cy="4876800"/>
          </a:xfrm>
          <a:solidFill>
            <a:schemeClr val="bg1">
              <a:lumMod val="75000"/>
            </a:schemeClr>
          </a:solidFill>
          <a:ln w="76200" cmpd="tri">
            <a:solidFill>
              <a:schemeClr val="accent2">
                <a:lumMod val="50000"/>
                <a:lumOff val="50000"/>
              </a:schemeClr>
            </a:solidFill>
          </a:ln>
        </p:spPr>
        <p:txBody>
          <a:bodyPr/>
          <a:lstStyle/>
          <a:p>
            <a:pPr>
              <a:defRPr/>
            </a:pPr>
            <a:r>
              <a:rPr lang="es-ES_tradnl" b="1" i="1">
                <a:effectLst>
                  <a:outerShdw blurRad="38100" dist="38100" dir="2700000" algn="tl">
                    <a:srgbClr val="000000"/>
                  </a:outerShdw>
                </a:effectLst>
                <a:latin typeface="Arial" charset="0"/>
              </a:rPr>
              <a:t>HORIZONTAL CABLING.</a:t>
            </a:r>
          </a:p>
          <a:p>
            <a:pPr>
              <a:defRPr/>
            </a:pPr>
            <a:r>
              <a:rPr lang="es-ES_tradnl" b="1" i="1">
                <a:effectLst>
                  <a:outerShdw blurRad="38100" dist="38100" dir="2700000" algn="tl">
                    <a:srgbClr val="000000"/>
                  </a:outerShdw>
                </a:effectLst>
                <a:latin typeface="Arial" charset="0"/>
              </a:rPr>
              <a:t>BACKBONE CABLING.</a:t>
            </a:r>
          </a:p>
          <a:p>
            <a:pPr>
              <a:defRPr/>
            </a:pPr>
            <a:r>
              <a:rPr lang="es-ES_tradnl" b="1" i="1">
                <a:effectLst>
                  <a:outerShdw blurRad="38100" dist="38100" dir="2700000" algn="tl">
                    <a:srgbClr val="000000"/>
                  </a:outerShdw>
                </a:effectLst>
                <a:latin typeface="Arial" charset="0"/>
              </a:rPr>
              <a:t>WORK AREA.</a:t>
            </a:r>
          </a:p>
          <a:p>
            <a:pPr>
              <a:defRPr/>
            </a:pPr>
            <a:r>
              <a:rPr lang="es-ES_tradnl" b="1" i="1">
                <a:effectLst>
                  <a:outerShdw blurRad="38100" dist="38100" dir="2700000" algn="tl">
                    <a:srgbClr val="000000"/>
                  </a:outerShdw>
                </a:effectLst>
                <a:latin typeface="Arial" charset="0"/>
              </a:rPr>
              <a:t>TELECOMMUNICATIONS CLOSET.</a:t>
            </a:r>
          </a:p>
          <a:p>
            <a:pPr>
              <a:defRPr/>
            </a:pPr>
            <a:r>
              <a:rPr lang="es-ES_tradnl" b="1" i="1">
                <a:effectLst>
                  <a:outerShdw blurRad="38100" dist="38100" dir="2700000" algn="tl">
                    <a:srgbClr val="000000"/>
                  </a:outerShdw>
                </a:effectLst>
                <a:latin typeface="Arial" charset="0"/>
              </a:rPr>
              <a:t>EQUIPMENT ROOM.</a:t>
            </a:r>
          </a:p>
          <a:p>
            <a:pPr>
              <a:defRPr/>
            </a:pPr>
            <a:r>
              <a:rPr lang="es-ES_tradnl" b="1" i="1">
                <a:effectLst>
                  <a:outerShdw blurRad="38100" dist="38100" dir="2700000" algn="tl">
                    <a:srgbClr val="000000"/>
                  </a:outerShdw>
                </a:effectLst>
                <a:latin typeface="Arial" charset="0"/>
              </a:rPr>
              <a:t>ENTRANCE FACILITIES.</a:t>
            </a:r>
          </a:p>
          <a:p>
            <a:pPr>
              <a:defRPr/>
            </a:pPr>
            <a:r>
              <a:rPr lang="es-ES_tradnl" b="1" i="1">
                <a:effectLst>
                  <a:outerShdw blurRad="38100" dist="38100" dir="2700000" algn="tl">
                    <a:srgbClr val="000000"/>
                  </a:outerShdw>
                </a:effectLst>
                <a:latin typeface="Arial" charset="0"/>
              </a:rPr>
              <a:t>ADMINISTRATION.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a:xfrm>
            <a:off x="838200" y="76200"/>
            <a:ext cx="7772400" cy="914400"/>
          </a:xfrm>
          <a:solidFill>
            <a:schemeClr val="bg1">
              <a:lumMod val="75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b="1" i="1">
                <a:solidFill>
                  <a:schemeClr val="tx1"/>
                </a:solidFill>
                <a:effectLst>
                  <a:outerShdw blurRad="38100" dist="38100" dir="2700000" algn="tl">
                    <a:srgbClr val="000000"/>
                  </a:outerShdw>
                </a:effectLst>
                <a:latin typeface="Arial" charset="0"/>
              </a:rPr>
              <a:t>CABLEADO HORIZONTAL</a:t>
            </a:r>
            <a:endParaRPr lang="es-AR" b="1" i="1">
              <a:solidFill>
                <a:schemeClr val="tx1"/>
              </a:solidFill>
              <a:effectLst>
                <a:outerShdw blurRad="38100" dist="38100" dir="2700000" algn="tl">
                  <a:srgbClr val="000000"/>
                </a:outerShdw>
              </a:effectLst>
              <a:latin typeface="Arial" charset="0"/>
            </a:endParaRPr>
          </a:p>
        </p:txBody>
      </p:sp>
      <p:graphicFrame>
        <p:nvGraphicFramePr>
          <p:cNvPr id="7170" name="Object 1024"/>
          <p:cNvGraphicFramePr>
            <a:graphicFrameLocks noChangeAspect="1"/>
          </p:cNvGraphicFramePr>
          <p:nvPr/>
        </p:nvGraphicFramePr>
        <p:xfrm>
          <a:off x="304800" y="990600"/>
          <a:ext cx="8839200" cy="5735638"/>
        </p:xfrm>
        <a:graphic>
          <a:graphicData uri="http://schemas.openxmlformats.org/presentationml/2006/ole">
            <mc:AlternateContent xmlns:mc="http://schemas.openxmlformats.org/markup-compatibility/2006">
              <mc:Choice xmlns:v="urn:schemas-microsoft-com:vml" Requires="v">
                <p:oleObj spid="_x0000_s1029" name="Imagen de mapa de bits" r:id="rId4" imgW="8202170" imgH="5582429" progId="PBrush">
                  <p:embed/>
                </p:oleObj>
              </mc:Choice>
              <mc:Fallback>
                <p:oleObj name="Imagen de mapa de bits" r:id="rId4" imgW="8202170" imgH="5582429" progId="PBrush">
                  <p:embed/>
                  <p:pic>
                    <p:nvPicPr>
                      <p:cNvPr id="0" name="Object 10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990600"/>
                        <a:ext cx="8839200" cy="573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mpd="thickThin">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a:xfrm>
            <a:off x="1066800" y="0"/>
            <a:ext cx="7772400" cy="1143000"/>
          </a:xfrm>
          <a:solidFill>
            <a:schemeClr val="bg1">
              <a:lumMod val="75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b="1" i="1">
                <a:solidFill>
                  <a:schemeClr val="tx1"/>
                </a:solidFill>
                <a:effectLst>
                  <a:outerShdw blurRad="38100" dist="38100" dir="2700000" algn="tl">
                    <a:srgbClr val="000000"/>
                  </a:outerShdw>
                </a:effectLst>
                <a:latin typeface="Arial" charset="0"/>
              </a:rPr>
              <a:t>CABLEADO HORIZONTAL</a:t>
            </a:r>
            <a:endParaRPr lang="es-AR" b="1" i="1">
              <a:solidFill>
                <a:schemeClr val="tx1"/>
              </a:solidFill>
              <a:effectLst>
                <a:outerShdw blurRad="38100" dist="38100" dir="2700000" algn="tl">
                  <a:srgbClr val="000000"/>
                </a:outerShdw>
              </a:effectLst>
              <a:latin typeface="Arial" charset="0"/>
            </a:endParaRPr>
          </a:p>
        </p:txBody>
      </p:sp>
      <p:pic>
        <p:nvPicPr>
          <p:cNvPr id="73731" name="Picture 3" descr="horizontalbk"/>
          <p:cNvPicPr>
            <a:picLocks noChangeAspect="1" noChangeArrowheads="1"/>
          </p:cNvPicPr>
          <p:nvPr/>
        </p:nvPicPr>
        <p:blipFill>
          <a:blip r:embed="rId3" cstate="print"/>
          <a:srcRect/>
          <a:stretch>
            <a:fillRect/>
          </a:stretch>
        </p:blipFill>
        <p:spPr bwMode="auto">
          <a:xfrm>
            <a:off x="304800" y="990600"/>
            <a:ext cx="8534400" cy="5562600"/>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a:xfrm>
            <a:off x="228600" y="0"/>
            <a:ext cx="8610600" cy="1143000"/>
          </a:xfrm>
          <a:solidFill>
            <a:schemeClr val="bg1">
              <a:lumMod val="75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sz="4000" b="1" i="1">
                <a:solidFill>
                  <a:schemeClr val="tx1"/>
                </a:solidFill>
                <a:effectLst>
                  <a:outerShdw blurRad="38100" dist="38100" dir="2700000" algn="tl">
                    <a:srgbClr val="000000"/>
                  </a:outerShdw>
                </a:effectLst>
                <a:latin typeface="Arial" charset="0"/>
              </a:rPr>
              <a:t>CABLEADO HORIZONTAL</a:t>
            </a:r>
            <a:br>
              <a:rPr lang="es-ES_tradnl" sz="4000" b="1" i="1">
                <a:solidFill>
                  <a:schemeClr val="tx1"/>
                </a:solidFill>
                <a:effectLst>
                  <a:outerShdw blurRad="38100" dist="38100" dir="2700000" algn="tl">
                    <a:srgbClr val="000000"/>
                  </a:outerShdw>
                </a:effectLst>
                <a:latin typeface="Arial" charset="0"/>
              </a:rPr>
            </a:br>
            <a:r>
              <a:rPr lang="es-ES_tradnl" sz="4000" b="1" i="1">
                <a:solidFill>
                  <a:schemeClr val="tx1"/>
                </a:solidFill>
                <a:effectLst>
                  <a:outerShdw blurRad="38100" dist="38100" dir="2700000" algn="tl">
                    <a:srgbClr val="000000"/>
                  </a:outerShdw>
                </a:effectLst>
                <a:latin typeface="Arial" charset="0"/>
              </a:rPr>
              <a:t>PARES TRENZADOS (EIA 568A)</a:t>
            </a:r>
            <a:endParaRPr lang="es-AR" sz="4000" b="1" i="1">
              <a:solidFill>
                <a:schemeClr val="tx1"/>
              </a:solidFill>
              <a:effectLst>
                <a:outerShdw blurRad="38100" dist="38100" dir="2700000" algn="tl">
                  <a:srgbClr val="000000"/>
                </a:outerShdw>
              </a:effectLst>
              <a:latin typeface="Arial" charset="0"/>
            </a:endParaRPr>
          </a:p>
        </p:txBody>
      </p:sp>
      <p:sp>
        <p:nvSpPr>
          <p:cNvPr id="163843" name="Rectangle 3"/>
          <p:cNvSpPr>
            <a:spLocks noGrp="1" noChangeArrowheads="1"/>
          </p:cNvSpPr>
          <p:nvPr>
            <p:ph type="body" idx="1"/>
          </p:nvPr>
        </p:nvSpPr>
        <p:spPr>
          <a:xfrm>
            <a:off x="228600" y="1371600"/>
            <a:ext cx="8807896" cy="5486400"/>
          </a:xfrm>
          <a:solidFill>
            <a:schemeClr val="bg1">
              <a:lumMod val="75000"/>
            </a:schemeClr>
          </a:solidFill>
          <a:ln w="76200">
            <a:solidFill>
              <a:schemeClr val="accent2">
                <a:lumMod val="50000"/>
                <a:lumOff val="50000"/>
              </a:schemeClr>
            </a:solidFill>
          </a:ln>
        </p:spPr>
        <p:txBody>
          <a:bodyPr/>
          <a:lstStyle/>
          <a:p>
            <a:pPr>
              <a:defRPr/>
            </a:pPr>
            <a:r>
              <a:rPr lang="es-ES_tradnl" b="1" u="sng" dirty="0">
                <a:effectLst>
                  <a:outerShdw blurRad="38100" dist="38100" dir="2700000" algn="tl">
                    <a:srgbClr val="000000"/>
                  </a:outerShdw>
                </a:effectLst>
                <a:latin typeface="Arial" charset="0"/>
              </a:rPr>
              <a:t>UTP UNSHIELDED TWISTED PAIR</a:t>
            </a:r>
          </a:p>
          <a:p>
            <a:pPr lvl="1" algn="just">
              <a:defRPr/>
            </a:pPr>
            <a:r>
              <a:rPr lang="es-ES_tradnl" b="1" u="sng" dirty="0">
                <a:effectLst>
                  <a:outerShdw blurRad="38100" dist="38100" dir="2700000" algn="tl">
                    <a:srgbClr val="000000"/>
                  </a:outerShdw>
                </a:effectLst>
                <a:latin typeface="Arial" charset="0"/>
              </a:rPr>
              <a:t>(SIN Revestimiento/Blindaje)</a:t>
            </a:r>
          </a:p>
          <a:p>
            <a:pPr>
              <a:defRPr/>
            </a:pPr>
            <a:r>
              <a:rPr lang="es-ES_tradnl" b="1" u="sng" dirty="0">
                <a:effectLst>
                  <a:outerShdw blurRad="38100" dist="38100" dir="2700000" algn="tl">
                    <a:srgbClr val="000000"/>
                  </a:outerShdw>
                </a:effectLst>
                <a:latin typeface="Arial" charset="0"/>
              </a:rPr>
              <a:t>STP SHIELDED TWISTED PAIR</a:t>
            </a:r>
          </a:p>
          <a:p>
            <a:pPr lvl="1" algn="just">
              <a:defRPr/>
            </a:pPr>
            <a:r>
              <a:rPr lang="es-ES_tradnl" b="1" u="sng" dirty="0">
                <a:effectLst>
                  <a:outerShdw blurRad="38100" dist="38100" dir="2700000" algn="tl">
                    <a:srgbClr val="000000"/>
                  </a:outerShdw>
                </a:effectLst>
                <a:latin typeface="Arial" charset="0"/>
              </a:rPr>
              <a:t>(Con Revestimiento/Blindaje)</a:t>
            </a:r>
          </a:p>
          <a:p>
            <a:pPr algn="just">
              <a:buFontTx/>
              <a:buNone/>
              <a:defRPr/>
            </a:pPr>
            <a:r>
              <a:rPr lang="es-ES_tradnl" b="1" u="sng" dirty="0">
                <a:effectLst>
                  <a:outerShdw blurRad="38100" dist="38100" dir="2700000" algn="tl">
                    <a:srgbClr val="000000"/>
                  </a:outerShdw>
                </a:effectLst>
                <a:latin typeface="Arial" charset="0"/>
              </a:rPr>
              <a:t>CATEGORIA  :</a:t>
            </a:r>
            <a:r>
              <a:rPr lang="es-ES" sz="2800" b="1" dirty="0">
                <a:latin typeface="Arial" charset="0"/>
                <a:cs typeface="Arial" charset="0"/>
              </a:rPr>
              <a:t>Los cableados estructurados se dividen por categorías y por tipo de materiales que se utilizan. </a:t>
            </a:r>
          </a:p>
          <a:p>
            <a:pPr algn="just">
              <a:buFontTx/>
              <a:buNone/>
              <a:defRPr/>
            </a:pPr>
            <a:r>
              <a:rPr lang="es-ES" sz="2800" b="1" dirty="0">
                <a:latin typeface="Arial" charset="0"/>
                <a:cs typeface="Arial" charset="0"/>
              </a:rPr>
              <a:t>La categoría en la que se dio a conocer el cableado estructurado es 5, pero al día de hoy existen categorías superiores, </a:t>
            </a:r>
            <a:r>
              <a:rPr lang="es-AR" sz="2800" b="1" dirty="0">
                <a:latin typeface="Arial" charset="0"/>
                <a:cs typeface="Arial" charset="0"/>
              </a:rPr>
              <a:t>Se mide en</a:t>
            </a:r>
            <a:r>
              <a:rPr lang="es-ES" sz="2800" b="1" dirty="0">
                <a:latin typeface="Arial" charset="0"/>
                <a:cs typeface="Arial" charset="0"/>
              </a:rPr>
              <a:t> su máxima capacidad de transmisión</a:t>
            </a:r>
            <a:r>
              <a:rPr lang="es-AR" sz="2800" b="1" dirty="0">
                <a:latin typeface="Arial" charset="0"/>
                <a:cs typeface="Arial" charset="0"/>
              </a:rPr>
              <a:t>.</a:t>
            </a:r>
            <a:endParaRPr lang="es-AR" sz="2800" b="1" dirty="0">
              <a:latin typeface="Arial"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Grp="1" noChangeArrowheads="1"/>
          </p:cNvSpPr>
          <p:nvPr>
            <p:ph type="title"/>
          </p:nvPr>
        </p:nvSpPr>
        <p:spPr>
          <a:xfrm>
            <a:off x="684212" y="0"/>
            <a:ext cx="8459787" cy="1557338"/>
          </a:xfrm>
          <a:solidFill>
            <a:schemeClr val="bg1">
              <a:lumMod val="75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sz="4000" b="1" i="1">
                <a:solidFill>
                  <a:schemeClr val="tx1"/>
                </a:solidFill>
                <a:effectLst>
                  <a:outerShdw blurRad="38100" dist="38100" dir="2700000" algn="tl">
                    <a:srgbClr val="000000"/>
                  </a:outerShdw>
                </a:effectLst>
                <a:latin typeface="Arial" charset="0"/>
              </a:rPr>
              <a:t>CABLEADO HORIZONTAL</a:t>
            </a:r>
            <a:br>
              <a:rPr lang="es-ES_tradnl" sz="4000" b="1" i="1">
                <a:solidFill>
                  <a:schemeClr val="tx1"/>
                </a:solidFill>
                <a:effectLst>
                  <a:outerShdw blurRad="38100" dist="38100" dir="2700000" algn="tl">
                    <a:srgbClr val="000000"/>
                  </a:outerShdw>
                </a:effectLst>
                <a:latin typeface="Arial" charset="0"/>
              </a:rPr>
            </a:br>
            <a:r>
              <a:rPr lang="es-ES_tradnl" sz="4000" b="1" i="1">
                <a:solidFill>
                  <a:schemeClr val="tx1"/>
                </a:solidFill>
                <a:effectLst>
                  <a:outerShdw blurRad="38100" dist="38100" dir="2700000" algn="tl">
                    <a:srgbClr val="000000"/>
                  </a:outerShdw>
                </a:effectLst>
                <a:latin typeface="Arial" charset="0"/>
              </a:rPr>
              <a:t>PARES TRENZADOS (EIA 568A)</a:t>
            </a:r>
            <a:endParaRPr lang="es-AR" sz="4000" b="1" i="1">
              <a:solidFill>
                <a:schemeClr val="tx1"/>
              </a:solidFill>
              <a:effectLst>
                <a:outerShdw blurRad="38100" dist="38100" dir="2700000" algn="tl">
                  <a:srgbClr val="000000"/>
                </a:outerShdw>
              </a:effectLst>
              <a:latin typeface="Arial" charset="0"/>
            </a:endParaRPr>
          </a:p>
        </p:txBody>
      </p:sp>
      <p:graphicFrame>
        <p:nvGraphicFramePr>
          <p:cNvPr id="303281" name="Group 177"/>
          <p:cNvGraphicFramePr>
            <a:graphicFrameLocks noGrp="1"/>
          </p:cNvGraphicFramePr>
          <p:nvPr>
            <p:ph idx="1"/>
            <p:extLst>
              <p:ext uri="{D42A27DB-BD31-4B8C-83A1-F6EECF244321}">
                <p14:modId xmlns:p14="http://schemas.microsoft.com/office/powerpoint/2010/main" val="1505973755"/>
              </p:ext>
            </p:extLst>
          </p:nvPr>
        </p:nvGraphicFramePr>
        <p:xfrm>
          <a:off x="0" y="1773238"/>
          <a:ext cx="9144000" cy="4919346"/>
        </p:xfrm>
        <a:graphic>
          <a:graphicData uri="http://schemas.openxmlformats.org/drawingml/2006/table">
            <a:tbl>
              <a:tblPr/>
              <a:tblGrid>
                <a:gridCol w="1524000">
                  <a:extLst>
                    <a:ext uri="{9D8B030D-6E8A-4147-A177-3AD203B41FA5}">
                      <a16:colId xmlns:a16="http://schemas.microsoft.com/office/drawing/2014/main" val="20000"/>
                    </a:ext>
                  </a:extLst>
                </a:gridCol>
                <a:gridCol w="4237038">
                  <a:extLst>
                    <a:ext uri="{9D8B030D-6E8A-4147-A177-3AD203B41FA5}">
                      <a16:colId xmlns:a16="http://schemas.microsoft.com/office/drawing/2014/main" val="20001"/>
                    </a:ext>
                  </a:extLst>
                </a:gridCol>
                <a:gridCol w="3382962">
                  <a:extLst>
                    <a:ext uri="{9D8B030D-6E8A-4147-A177-3AD203B41FA5}">
                      <a16:colId xmlns:a16="http://schemas.microsoft.com/office/drawing/2014/main" val="20002"/>
                    </a:ext>
                  </a:extLst>
                </a:gridCol>
              </a:tblGrid>
              <a:tr h="508000">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800" b="1" i="0" u="none" strike="noStrike" cap="none" normalizeH="0" baseline="0" dirty="0">
                          <a:ln>
                            <a:noFill/>
                          </a:ln>
                          <a:solidFill>
                            <a:schemeClr val="tx1"/>
                          </a:solidFill>
                          <a:effectLst/>
                          <a:latin typeface="Tahoma" pitchFamily="34" charset="0"/>
                          <a:ea typeface="Times New Roman" pitchFamily="18" charset="0"/>
                          <a:cs typeface="Tahoma" pitchFamily="34" charset="0"/>
                        </a:rPr>
                        <a:t>Categoría</a:t>
                      </a:r>
                      <a:endParaRPr kumimoji="0" lang="es-AR" sz="5400" b="1" i="0" u="none" strike="noStrike" cap="none" normalizeH="0" baseline="0" dirty="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800" b="1" i="0" u="none" strike="noStrike" cap="none" normalizeH="0" baseline="0">
                          <a:ln>
                            <a:noFill/>
                          </a:ln>
                          <a:solidFill>
                            <a:schemeClr val="tx1"/>
                          </a:solidFill>
                          <a:effectLst/>
                          <a:latin typeface="Tahoma" pitchFamily="34" charset="0"/>
                          <a:ea typeface="Times New Roman" pitchFamily="18" charset="0"/>
                          <a:cs typeface="Tahoma" pitchFamily="34" charset="0"/>
                        </a:rPr>
                        <a:t>Uso</a:t>
                      </a:r>
                      <a:endParaRPr kumimoji="0" lang="es-AR" sz="54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800" b="1" i="0" u="none" strike="noStrike" cap="none" normalizeH="0" baseline="0">
                          <a:ln>
                            <a:noFill/>
                          </a:ln>
                          <a:solidFill>
                            <a:schemeClr val="tx1"/>
                          </a:solidFill>
                          <a:effectLst/>
                          <a:latin typeface="Tahoma" pitchFamily="34" charset="0"/>
                          <a:ea typeface="Times New Roman" pitchFamily="18" charset="0"/>
                          <a:cs typeface="Tahoma" pitchFamily="34" charset="0"/>
                        </a:rPr>
                        <a:t>Ancho de Banda</a:t>
                      </a:r>
                      <a:endParaRPr kumimoji="0" lang="es-AR" sz="54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508000">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600" b="1" i="0" u="none" strike="noStrike" cap="none" normalizeH="0" baseline="0">
                          <a:ln>
                            <a:noFill/>
                          </a:ln>
                          <a:solidFill>
                            <a:schemeClr val="tx1"/>
                          </a:solidFill>
                          <a:effectLst/>
                          <a:latin typeface="Tahoma" pitchFamily="34" charset="0"/>
                          <a:ea typeface="Times New Roman" pitchFamily="18" charset="0"/>
                          <a:cs typeface="Tahoma" pitchFamily="34" charset="0"/>
                        </a:rPr>
                        <a:t>CAT 1</a:t>
                      </a:r>
                      <a:endParaRPr kumimoji="0" lang="es-AR" sz="48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400" b="1" i="0" u="none" strike="noStrike" cap="none" normalizeH="0" baseline="0">
                          <a:ln>
                            <a:noFill/>
                          </a:ln>
                          <a:solidFill>
                            <a:schemeClr val="tx1"/>
                          </a:solidFill>
                          <a:effectLst/>
                          <a:latin typeface="Tahoma" pitchFamily="34" charset="0"/>
                          <a:ea typeface="Times New Roman" pitchFamily="18" charset="0"/>
                          <a:cs typeface="Tahoma" pitchFamily="34" charset="0"/>
                        </a:rPr>
                        <a:t>Voz solamente (cable telefónico)</a:t>
                      </a:r>
                      <a:endParaRPr kumimoji="0" lang="es-AR" sz="44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600" b="1" i="0" u="none" strike="noStrike" cap="none" normalizeH="0" baseline="0">
                          <a:ln>
                            <a:noFill/>
                          </a:ln>
                          <a:solidFill>
                            <a:schemeClr val="tx1"/>
                          </a:solidFill>
                          <a:effectLst/>
                          <a:latin typeface="Tahoma" pitchFamily="34" charset="0"/>
                          <a:ea typeface="Times New Roman" pitchFamily="18" charset="0"/>
                          <a:cs typeface="Tahoma" pitchFamily="34" charset="0"/>
                        </a:rPr>
                        <a:t>-</a:t>
                      </a:r>
                      <a:endParaRPr kumimoji="0" lang="es-AR" sz="48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1"/>
                  </a:ext>
                </a:extLst>
              </a:tr>
              <a:tr h="508000">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600" b="1" i="0" u="none" strike="noStrike" cap="none" normalizeH="0" baseline="0">
                          <a:ln>
                            <a:noFill/>
                          </a:ln>
                          <a:solidFill>
                            <a:schemeClr val="tx1"/>
                          </a:solidFill>
                          <a:effectLst/>
                          <a:latin typeface="Tahoma" pitchFamily="34" charset="0"/>
                          <a:ea typeface="Times New Roman" pitchFamily="18" charset="0"/>
                          <a:cs typeface="Tahoma" pitchFamily="34" charset="0"/>
                        </a:rPr>
                        <a:t>CAT 2</a:t>
                      </a:r>
                      <a:endParaRPr kumimoji="0" lang="es-AR" sz="48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400" b="1" i="0" u="none" strike="noStrike" cap="none" normalizeH="0" baseline="0">
                          <a:ln>
                            <a:noFill/>
                          </a:ln>
                          <a:solidFill>
                            <a:schemeClr val="tx1"/>
                          </a:solidFill>
                          <a:effectLst/>
                          <a:latin typeface="Tahoma" pitchFamily="34" charset="0"/>
                          <a:ea typeface="Times New Roman" pitchFamily="18" charset="0"/>
                          <a:cs typeface="Tahoma" pitchFamily="34" charset="0"/>
                        </a:rPr>
                        <a:t>Datos hasta 4 Mbps (Localtalk, Apple)</a:t>
                      </a:r>
                      <a:endParaRPr kumimoji="0" lang="es-AR" sz="44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600" b="1" i="0" u="none" strike="noStrike" cap="none" normalizeH="0" baseline="0">
                          <a:ln>
                            <a:noFill/>
                          </a:ln>
                          <a:solidFill>
                            <a:schemeClr val="tx1"/>
                          </a:solidFill>
                          <a:effectLst/>
                          <a:latin typeface="Tahoma" pitchFamily="34" charset="0"/>
                          <a:ea typeface="Times New Roman" pitchFamily="18" charset="0"/>
                          <a:cs typeface="Tahoma" pitchFamily="34" charset="0"/>
                        </a:rPr>
                        <a:t>-</a:t>
                      </a:r>
                      <a:endParaRPr kumimoji="0" lang="es-AR" sz="48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2"/>
                  </a:ext>
                </a:extLst>
              </a:tr>
              <a:tr h="514350">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600" b="1" i="0" u="none" strike="noStrike" cap="none" normalizeH="0" baseline="0">
                          <a:ln>
                            <a:noFill/>
                          </a:ln>
                          <a:solidFill>
                            <a:schemeClr val="tx1"/>
                          </a:solidFill>
                          <a:effectLst/>
                          <a:latin typeface="Tahoma" pitchFamily="34" charset="0"/>
                          <a:ea typeface="Times New Roman" pitchFamily="18" charset="0"/>
                          <a:cs typeface="Tahoma" pitchFamily="34" charset="0"/>
                        </a:rPr>
                        <a:t>CAT 3 </a:t>
                      </a:r>
                      <a:endParaRPr kumimoji="0" lang="es-AR" sz="48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400" b="1" i="0" u="none" strike="noStrike" cap="none" normalizeH="0" baseline="0">
                          <a:ln>
                            <a:noFill/>
                          </a:ln>
                          <a:solidFill>
                            <a:schemeClr val="tx1"/>
                          </a:solidFill>
                          <a:effectLst/>
                          <a:latin typeface="Tahoma" pitchFamily="34" charset="0"/>
                          <a:ea typeface="Times New Roman" pitchFamily="18" charset="0"/>
                          <a:cs typeface="Tahoma" pitchFamily="34" charset="0"/>
                        </a:rPr>
                        <a:t>Datos hasta 10 Mbps (Ethernet 10Base-T)</a:t>
                      </a:r>
                      <a:endParaRPr kumimoji="0" lang="es-AR" sz="44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600" b="1" i="0" u="none" strike="noStrike" cap="none" normalizeH="0" baseline="0">
                          <a:ln>
                            <a:noFill/>
                          </a:ln>
                          <a:solidFill>
                            <a:schemeClr val="tx1"/>
                          </a:solidFill>
                          <a:effectLst/>
                          <a:latin typeface="Tahoma" pitchFamily="34" charset="0"/>
                          <a:ea typeface="Times New Roman" pitchFamily="18" charset="0"/>
                          <a:cs typeface="Tahoma" pitchFamily="34" charset="0"/>
                        </a:rPr>
                        <a:t>16 MHz</a:t>
                      </a:r>
                      <a:endParaRPr kumimoji="0" lang="es-AR" sz="48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3"/>
                  </a:ext>
                </a:extLst>
              </a:tr>
              <a:tr h="508000">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600" b="1" i="0" u="none" strike="noStrike" cap="none" normalizeH="0" baseline="0">
                          <a:ln>
                            <a:noFill/>
                          </a:ln>
                          <a:solidFill>
                            <a:schemeClr val="tx1"/>
                          </a:solidFill>
                          <a:effectLst/>
                          <a:latin typeface="Tahoma" pitchFamily="34" charset="0"/>
                          <a:ea typeface="Times New Roman" pitchFamily="18" charset="0"/>
                          <a:cs typeface="Tahoma" pitchFamily="34" charset="0"/>
                        </a:rPr>
                        <a:t>CAT 4</a:t>
                      </a:r>
                      <a:endParaRPr kumimoji="0" lang="es-AR" sz="48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400" b="1" i="0" u="none" strike="noStrike" cap="none" normalizeH="0" baseline="0">
                          <a:ln>
                            <a:noFill/>
                          </a:ln>
                          <a:solidFill>
                            <a:schemeClr val="tx1"/>
                          </a:solidFill>
                          <a:effectLst/>
                          <a:latin typeface="Tahoma" pitchFamily="34" charset="0"/>
                          <a:ea typeface="Times New Roman" pitchFamily="18" charset="0"/>
                          <a:cs typeface="Tahoma" pitchFamily="34" charset="0"/>
                        </a:rPr>
                        <a:t>Datos hasta 20 Mbps (Token Ring)</a:t>
                      </a:r>
                      <a:endParaRPr kumimoji="0" lang="es-AR" sz="44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600" b="1" i="0" u="none" strike="noStrike" cap="none" normalizeH="0" baseline="0">
                          <a:ln>
                            <a:noFill/>
                          </a:ln>
                          <a:solidFill>
                            <a:schemeClr val="tx1"/>
                          </a:solidFill>
                          <a:effectLst/>
                          <a:latin typeface="Tahoma" pitchFamily="34" charset="0"/>
                          <a:ea typeface="Times New Roman" pitchFamily="18" charset="0"/>
                          <a:cs typeface="Tahoma" pitchFamily="34" charset="0"/>
                        </a:rPr>
                        <a:t>20 MHz</a:t>
                      </a:r>
                      <a:endParaRPr kumimoji="0" lang="es-AR" sz="48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4"/>
                  </a:ext>
                </a:extLst>
              </a:tr>
              <a:tr h="514350">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600" b="1" i="0" u="none" strike="noStrike" cap="none" normalizeH="0" baseline="0">
                          <a:ln>
                            <a:noFill/>
                          </a:ln>
                          <a:solidFill>
                            <a:schemeClr val="tx1"/>
                          </a:solidFill>
                          <a:effectLst/>
                          <a:latin typeface="Tahoma" pitchFamily="34" charset="0"/>
                          <a:ea typeface="Times New Roman" pitchFamily="18" charset="0"/>
                          <a:cs typeface="Tahoma" pitchFamily="34" charset="0"/>
                        </a:rPr>
                        <a:t>CAT 5 </a:t>
                      </a:r>
                      <a:endParaRPr kumimoji="0" lang="es-AR" sz="48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400" b="1" i="0" u="none" strike="noStrike" cap="none" normalizeH="0" baseline="0">
                          <a:ln>
                            <a:noFill/>
                          </a:ln>
                          <a:solidFill>
                            <a:schemeClr val="tx1"/>
                          </a:solidFill>
                          <a:effectLst/>
                          <a:latin typeface="Tahoma" pitchFamily="34" charset="0"/>
                          <a:ea typeface="Times New Roman" pitchFamily="18" charset="0"/>
                          <a:cs typeface="Tahoma" pitchFamily="34" charset="0"/>
                        </a:rPr>
                        <a:t>Datos hasta 100 Mbps (FastEthernet 100Base-T) </a:t>
                      </a:r>
                      <a:endParaRPr kumimoji="0" lang="es-AR" sz="44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600" b="1" i="0" u="none" strike="noStrike" cap="none" normalizeH="0" baseline="0">
                          <a:ln>
                            <a:noFill/>
                          </a:ln>
                          <a:solidFill>
                            <a:schemeClr val="tx1"/>
                          </a:solidFill>
                          <a:effectLst/>
                          <a:latin typeface="Tahoma" pitchFamily="34" charset="0"/>
                          <a:ea typeface="Times New Roman" pitchFamily="18" charset="0"/>
                          <a:cs typeface="Tahoma" pitchFamily="34" charset="0"/>
                        </a:rPr>
                        <a:t>100 Mhz</a:t>
                      </a:r>
                      <a:endParaRPr kumimoji="0" lang="es-AR" sz="48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5"/>
                  </a:ext>
                </a:extLst>
              </a:tr>
              <a:tr h="514350">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600" b="1" i="0" u="none" strike="noStrike" cap="none" normalizeH="0" baseline="0">
                          <a:ln>
                            <a:noFill/>
                          </a:ln>
                          <a:solidFill>
                            <a:schemeClr val="tx1"/>
                          </a:solidFill>
                          <a:effectLst/>
                          <a:latin typeface="Tahoma" pitchFamily="34" charset="0"/>
                          <a:ea typeface="Times New Roman" pitchFamily="18" charset="0"/>
                          <a:cs typeface="Tahoma" pitchFamily="34" charset="0"/>
                        </a:rPr>
                        <a:t>CAT 5e</a:t>
                      </a:r>
                      <a:endParaRPr kumimoji="0" lang="es-AR" sz="48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400" b="1" i="0" u="none" strike="noStrike" cap="none" normalizeH="0" baseline="0">
                          <a:ln>
                            <a:noFill/>
                          </a:ln>
                          <a:solidFill>
                            <a:schemeClr val="tx1"/>
                          </a:solidFill>
                          <a:effectLst/>
                          <a:latin typeface="Tahoma" pitchFamily="34" charset="0"/>
                          <a:ea typeface="Times New Roman" pitchFamily="18" charset="0"/>
                          <a:cs typeface="Tahoma" pitchFamily="34" charset="0"/>
                        </a:rPr>
                        <a:t>Datos hasta 1000 Mbps (Gigabit Ethernet 1000Base-T)</a:t>
                      </a:r>
                      <a:endParaRPr kumimoji="0" lang="es-AR" sz="44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600" b="1" i="0" u="none" strike="noStrike" cap="none" normalizeH="0" baseline="0">
                          <a:ln>
                            <a:noFill/>
                          </a:ln>
                          <a:solidFill>
                            <a:schemeClr val="tx1"/>
                          </a:solidFill>
                          <a:effectLst/>
                          <a:latin typeface="Tahoma" pitchFamily="34" charset="0"/>
                          <a:ea typeface="Times New Roman" pitchFamily="18" charset="0"/>
                          <a:cs typeface="Tahoma" pitchFamily="34" charset="0"/>
                        </a:rPr>
                        <a:t>100 MHz</a:t>
                      </a:r>
                      <a:endParaRPr kumimoji="0" lang="es-AR" sz="4800" b="1" i="0" u="none" strike="noStrike" cap="none" normalizeH="0" baseline="0">
                        <a:ln>
                          <a:noFill/>
                        </a:ln>
                        <a:solidFill>
                          <a:schemeClr val="tx1"/>
                        </a:solidFill>
                        <a:effectLst/>
                        <a:latin typeface="Times New Roman" pitchFamily="18"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6"/>
                  </a:ext>
                </a:extLst>
              </a:tr>
              <a:tr h="668338">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600" b="1" i="0" u="none" strike="noStrike" cap="none" normalizeH="0" baseline="0">
                          <a:ln>
                            <a:noFill/>
                          </a:ln>
                          <a:solidFill>
                            <a:schemeClr val="tx1"/>
                          </a:solidFill>
                          <a:effectLst/>
                          <a:latin typeface="Tahoma" pitchFamily="34" charset="0"/>
                          <a:ea typeface="Times New Roman" pitchFamily="18" charset="0"/>
                          <a:cs typeface="Tahoma" pitchFamily="34" charset="0"/>
                        </a:rPr>
                        <a:t>CAT 6 </a:t>
                      </a: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400" b="1" i="0" u="none" strike="noStrike" cap="none" normalizeH="0" baseline="0">
                          <a:ln>
                            <a:noFill/>
                          </a:ln>
                          <a:solidFill>
                            <a:schemeClr val="tx1"/>
                          </a:solidFill>
                          <a:effectLst/>
                          <a:latin typeface="Tahoma" pitchFamily="34" charset="0"/>
                          <a:ea typeface="Times New Roman" pitchFamily="18" charset="0"/>
                          <a:cs typeface="Tahoma" pitchFamily="34" charset="0"/>
                        </a:rPr>
                        <a:t>Datos hasta 10 Gigabits (10 GBase-T)</a:t>
                      </a: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600" b="1" i="0" u="none" strike="noStrike" cap="none" normalizeH="0" baseline="0">
                          <a:ln>
                            <a:noFill/>
                          </a:ln>
                          <a:solidFill>
                            <a:schemeClr val="tx1"/>
                          </a:solidFill>
                          <a:effectLst/>
                          <a:latin typeface="Tahoma" pitchFamily="34" charset="0"/>
                          <a:ea typeface="Times New Roman" pitchFamily="18" charset="0"/>
                          <a:cs typeface="Tahoma" pitchFamily="34" charset="0"/>
                        </a:rPr>
                        <a:t>250 MHz</a:t>
                      </a: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7"/>
                  </a:ext>
                </a:extLst>
              </a:tr>
              <a:tr h="668338">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600" b="1" i="0" u="none" strike="noStrike" cap="none" normalizeH="0" baseline="0">
                          <a:ln>
                            <a:noFill/>
                          </a:ln>
                          <a:solidFill>
                            <a:schemeClr val="tx1"/>
                          </a:solidFill>
                          <a:effectLst/>
                          <a:latin typeface="Tahoma" pitchFamily="34" charset="0"/>
                          <a:ea typeface="Times New Roman" pitchFamily="18" charset="0"/>
                          <a:cs typeface="Tahoma" pitchFamily="34" charset="0"/>
                        </a:rPr>
                        <a:t>CAT 7</a:t>
                      </a: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400" b="1" i="0" u="none" strike="noStrike" cap="none" normalizeH="0" baseline="0">
                          <a:ln>
                            <a:noFill/>
                          </a:ln>
                          <a:solidFill>
                            <a:schemeClr val="tx1"/>
                          </a:solidFill>
                          <a:effectLst/>
                          <a:latin typeface="Tahoma" pitchFamily="34" charset="0"/>
                          <a:ea typeface="Times New Roman" pitchFamily="18" charset="0"/>
                          <a:cs typeface="Tahoma" pitchFamily="34" charset="0"/>
                        </a:rPr>
                        <a:t>Datos hasta 10 Gigabits (10 GBase-T)</a:t>
                      </a:r>
                    </a:p>
                    <a:p>
                      <a:pPr marL="342900" marR="0" lvl="0" indent="-342900" algn="ctr" defTabSz="914400" rtl="0" eaLnBrk="0" fontAlgn="base" latinLnBrk="0" hangingPunct="0">
                        <a:lnSpc>
                          <a:spcPct val="100000"/>
                        </a:lnSpc>
                        <a:spcBef>
                          <a:spcPct val="0"/>
                        </a:spcBef>
                        <a:spcAft>
                          <a:spcPct val="0"/>
                        </a:spcAft>
                        <a:buClrTx/>
                        <a:buSzTx/>
                        <a:buFontTx/>
                        <a:buNone/>
                        <a:tabLst/>
                      </a:pPr>
                      <a:endParaRPr kumimoji="0" lang="es-AR" sz="1400" b="1" i="0" u="none" strike="noStrike" cap="none" normalizeH="0" baseline="0">
                        <a:ln>
                          <a:noFill/>
                        </a:ln>
                        <a:solidFill>
                          <a:schemeClr val="tx1"/>
                        </a:solidFill>
                        <a:effectLst/>
                        <a:latin typeface="Tahoma" pitchFamily="34" charset="0"/>
                        <a:ea typeface="Times New Roman" pitchFamily="18" charset="0"/>
                        <a:cs typeface="Tahoma" pitchFamily="34" charset="0"/>
                      </a:endParaRP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s-AR" sz="1600" b="1" i="0" u="none" strike="noStrike" cap="none" normalizeH="0" baseline="0" dirty="0">
                          <a:ln>
                            <a:noFill/>
                          </a:ln>
                          <a:solidFill>
                            <a:schemeClr val="tx1"/>
                          </a:solidFill>
                          <a:effectLst/>
                          <a:latin typeface="Tahoma" pitchFamily="34" charset="0"/>
                          <a:ea typeface="Times New Roman" pitchFamily="18" charset="0"/>
                          <a:cs typeface="Tahoma" pitchFamily="34" charset="0"/>
                        </a:rPr>
                        <a:t>600 MHz</a:t>
                      </a: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Grp="1" noChangeArrowheads="1"/>
          </p:cNvSpPr>
          <p:nvPr>
            <p:ph type="title"/>
          </p:nvPr>
        </p:nvSpPr>
        <p:spPr>
          <a:xfrm>
            <a:off x="395288" y="228600"/>
            <a:ext cx="8443912" cy="752128"/>
          </a:xfrm>
          <a:solidFill>
            <a:srgbClr val="003366"/>
          </a:solidFill>
          <a:ln cap="flat" algn="ctr">
            <a:solidFill>
              <a:schemeClr val="tx1"/>
            </a:solidFill>
          </a:ln>
        </p:spPr>
        <p:txBody>
          <a:bodyPr/>
          <a:lstStyle/>
          <a:p>
            <a:pPr>
              <a:defRPr/>
            </a:pPr>
            <a:r>
              <a:rPr lang="es-ES_tradnl" sz="3600" b="1" i="1">
                <a:effectLst>
                  <a:outerShdw blurRad="38100" dist="38100" dir="2700000" algn="tl">
                    <a:srgbClr val="000000"/>
                  </a:outerShdw>
                </a:effectLst>
                <a:latin typeface="Arial" charset="0"/>
              </a:rPr>
              <a:t>Definiciones varias</a:t>
            </a:r>
          </a:p>
        </p:txBody>
      </p:sp>
      <p:sp>
        <p:nvSpPr>
          <p:cNvPr id="413699" name="Rectangle 3"/>
          <p:cNvSpPr>
            <a:spLocks noGrp="1" noChangeArrowheads="1"/>
          </p:cNvSpPr>
          <p:nvPr>
            <p:ph type="body" idx="1"/>
          </p:nvPr>
        </p:nvSpPr>
        <p:spPr>
          <a:xfrm>
            <a:off x="295280" y="2276872"/>
            <a:ext cx="8543920" cy="4352528"/>
          </a:xfrm>
          <a:solidFill>
            <a:srgbClr val="003366"/>
          </a:solidFill>
          <a:ln w="38100">
            <a:solidFill>
              <a:schemeClr val="tx1"/>
            </a:solidFill>
          </a:ln>
        </p:spPr>
        <p:txBody>
          <a:bodyPr/>
          <a:lstStyle/>
          <a:p>
            <a:pPr>
              <a:lnSpc>
                <a:spcPct val="150000"/>
              </a:lnSpc>
              <a:defRPr/>
            </a:pPr>
            <a:r>
              <a:rPr lang="es-ES_tradnl" sz="2800" b="1" i="1" dirty="0">
                <a:solidFill>
                  <a:schemeClr val="tx2"/>
                </a:solidFill>
                <a:effectLst>
                  <a:outerShdw blurRad="38100" dist="38100" dir="2700000" algn="tl">
                    <a:srgbClr val="000000"/>
                  </a:outerShdw>
                </a:effectLst>
                <a:latin typeface="Arial" charset="0"/>
              </a:rPr>
              <a:t>Montante.</a:t>
            </a:r>
          </a:p>
          <a:p>
            <a:pPr>
              <a:lnSpc>
                <a:spcPct val="150000"/>
              </a:lnSpc>
              <a:defRPr/>
            </a:pPr>
            <a:r>
              <a:rPr lang="es-ES_tradnl" sz="2800" b="1" i="1" dirty="0">
                <a:solidFill>
                  <a:schemeClr val="tx2"/>
                </a:solidFill>
                <a:effectLst>
                  <a:outerShdw blurRad="38100" dist="38100" dir="2700000" algn="tl">
                    <a:srgbClr val="000000"/>
                  </a:outerShdw>
                </a:effectLst>
                <a:latin typeface="Arial" charset="0"/>
              </a:rPr>
              <a:t>Ducto, </a:t>
            </a:r>
            <a:r>
              <a:rPr lang="es-ES_tradnl" sz="2800" b="1" i="1" dirty="0" err="1">
                <a:solidFill>
                  <a:schemeClr val="tx2"/>
                </a:solidFill>
                <a:effectLst>
                  <a:outerShdw blurRad="38100" dist="38100" dir="2700000" algn="tl">
                    <a:srgbClr val="000000"/>
                  </a:outerShdw>
                </a:effectLst>
                <a:latin typeface="Arial" charset="0"/>
              </a:rPr>
              <a:t>Pisoducto</a:t>
            </a:r>
            <a:r>
              <a:rPr lang="es-ES_tradnl" sz="2800" b="1" i="1" dirty="0">
                <a:solidFill>
                  <a:schemeClr val="tx2"/>
                </a:solidFill>
                <a:effectLst>
                  <a:outerShdw blurRad="38100" dist="38100" dir="2700000" algn="tl">
                    <a:srgbClr val="000000"/>
                  </a:outerShdw>
                </a:effectLst>
                <a:latin typeface="Arial" charset="0"/>
              </a:rPr>
              <a:t>, </a:t>
            </a:r>
            <a:r>
              <a:rPr lang="es-ES_tradnl" sz="2800" b="1" i="1" dirty="0" err="1">
                <a:solidFill>
                  <a:schemeClr val="tx2"/>
                </a:solidFill>
                <a:effectLst>
                  <a:outerShdw blurRad="38100" dist="38100" dir="2700000" algn="tl">
                    <a:srgbClr val="000000"/>
                  </a:outerShdw>
                </a:effectLst>
                <a:latin typeface="Arial" charset="0"/>
              </a:rPr>
              <a:t>Socaloducto</a:t>
            </a:r>
            <a:r>
              <a:rPr lang="es-ES_tradnl" sz="2800" b="1" i="1" dirty="0">
                <a:solidFill>
                  <a:schemeClr val="tx2"/>
                </a:solidFill>
                <a:effectLst>
                  <a:outerShdw blurRad="38100" dist="38100" dir="2700000" algn="tl">
                    <a:srgbClr val="000000"/>
                  </a:outerShdw>
                </a:effectLst>
                <a:latin typeface="Arial" charset="0"/>
              </a:rPr>
              <a:t>.</a:t>
            </a:r>
          </a:p>
          <a:p>
            <a:pPr>
              <a:lnSpc>
                <a:spcPct val="150000"/>
              </a:lnSpc>
              <a:defRPr/>
            </a:pPr>
            <a:r>
              <a:rPr lang="es-ES_tradnl" sz="2800" b="1" i="1" dirty="0">
                <a:solidFill>
                  <a:schemeClr val="tx2"/>
                </a:solidFill>
                <a:effectLst>
                  <a:outerShdw blurRad="38100" dist="38100" dir="2700000" algn="tl">
                    <a:srgbClr val="000000"/>
                  </a:outerShdw>
                </a:effectLst>
                <a:latin typeface="Arial" charset="0"/>
              </a:rPr>
              <a:t>Bandejas.</a:t>
            </a:r>
          </a:p>
          <a:p>
            <a:pPr>
              <a:lnSpc>
                <a:spcPct val="150000"/>
              </a:lnSpc>
              <a:defRPr/>
            </a:pPr>
            <a:r>
              <a:rPr lang="es-ES_tradnl" sz="2800" b="1" i="1" dirty="0">
                <a:solidFill>
                  <a:schemeClr val="tx2"/>
                </a:solidFill>
                <a:effectLst>
                  <a:outerShdw blurRad="38100" dist="38100" dir="2700000" algn="tl">
                    <a:srgbClr val="000000"/>
                  </a:outerShdw>
                </a:effectLst>
                <a:latin typeface="Arial" charset="0"/>
              </a:rPr>
              <a:t>Periscopio/Roseta.</a:t>
            </a:r>
          </a:p>
          <a:p>
            <a:pPr>
              <a:lnSpc>
                <a:spcPct val="150000"/>
              </a:lnSpc>
              <a:defRPr/>
            </a:pPr>
            <a:r>
              <a:rPr lang="es-ES_tradnl" sz="2800" b="1" i="1" dirty="0">
                <a:solidFill>
                  <a:schemeClr val="tx2"/>
                </a:solidFill>
                <a:effectLst>
                  <a:outerShdw blurRad="38100" dist="38100" dir="2700000" algn="tl">
                    <a:srgbClr val="000000"/>
                  </a:outerShdw>
                </a:effectLst>
                <a:latin typeface="Arial" charset="0"/>
              </a:rPr>
              <a:t>Pleno.</a:t>
            </a:r>
          </a:p>
          <a:p>
            <a:pPr>
              <a:lnSpc>
                <a:spcPct val="150000"/>
              </a:lnSpc>
              <a:defRPr/>
            </a:pPr>
            <a:r>
              <a:rPr lang="es-ES_tradnl" sz="2800" b="1" i="1" dirty="0">
                <a:solidFill>
                  <a:schemeClr val="tx2"/>
                </a:solidFill>
                <a:effectLst>
                  <a:outerShdw blurRad="38100" dist="38100" dir="2700000" algn="tl">
                    <a:srgbClr val="000000"/>
                  </a:outerShdw>
                </a:effectLst>
                <a:latin typeface="Arial" charset="0"/>
              </a:rPr>
              <a:t>Acometida.</a:t>
            </a:r>
          </a:p>
          <a:p>
            <a:pPr>
              <a:defRPr/>
            </a:pPr>
            <a:endParaRPr lang="es-ES_tradnl" sz="2800" b="1" i="1" dirty="0">
              <a:solidFill>
                <a:schemeClr val="tx2"/>
              </a:solidFill>
              <a:effectLst>
                <a:outerShdw blurRad="38100" dist="38100" dir="2700000" algn="tl">
                  <a:srgbClr val="000000"/>
                </a:outerShdw>
              </a:effectLst>
              <a:latin typeface="Arial" charset="0"/>
            </a:endParaRPr>
          </a:p>
        </p:txBody>
      </p:sp>
      <p:graphicFrame>
        <p:nvGraphicFramePr>
          <p:cNvPr id="2" name="Objeto 1">
            <a:extLst>
              <a:ext uri="{FF2B5EF4-FFF2-40B4-BE49-F238E27FC236}">
                <a16:creationId xmlns:a16="http://schemas.microsoft.com/office/drawing/2014/main" id="{28B1F16E-AD40-4922-A2E1-59FD681A21A5}"/>
              </a:ext>
            </a:extLst>
          </p:cNvPr>
          <p:cNvGraphicFramePr>
            <a:graphicFrameLocks noChangeAspect="1"/>
          </p:cNvGraphicFramePr>
          <p:nvPr>
            <p:extLst>
              <p:ext uri="{D42A27DB-BD31-4B8C-83A1-F6EECF244321}">
                <p14:modId xmlns:p14="http://schemas.microsoft.com/office/powerpoint/2010/main" val="2620665886"/>
              </p:ext>
            </p:extLst>
          </p:nvPr>
        </p:nvGraphicFramePr>
        <p:xfrm>
          <a:off x="6866885" y="1196752"/>
          <a:ext cx="1972315" cy="2470961"/>
        </p:xfrm>
        <a:graphic>
          <a:graphicData uri="http://schemas.openxmlformats.org/presentationml/2006/ole">
            <mc:AlternateContent xmlns:mc="http://schemas.openxmlformats.org/markup-compatibility/2006">
              <mc:Choice xmlns:v="urn:schemas-microsoft-com:vml" Requires="v">
                <p:oleObj spid="_x0000_s2053" name="Imagen de mapa de bits" r:id="rId4" imgW="2529720" imgH="3169800" progId="Paint.Picture">
                  <p:embed/>
                </p:oleObj>
              </mc:Choice>
              <mc:Fallback>
                <p:oleObj name="Imagen de mapa de bits" r:id="rId4" imgW="2529720" imgH="3169800" progId="Paint.Picture">
                  <p:embed/>
                  <p:pic>
                    <p:nvPicPr>
                      <p:cNvPr id="0" name=""/>
                      <p:cNvPicPr/>
                      <p:nvPr/>
                    </p:nvPicPr>
                    <p:blipFill>
                      <a:blip r:embed="rId5"/>
                      <a:stretch>
                        <a:fillRect/>
                      </a:stretch>
                    </p:blipFill>
                    <p:spPr>
                      <a:xfrm>
                        <a:off x="6866885" y="1196752"/>
                        <a:ext cx="1972315" cy="2470961"/>
                      </a:xfrm>
                      <a:prstGeom prst="rect">
                        <a:avLst/>
                      </a:prstGeom>
                    </p:spPr>
                  </p:pic>
                </p:oleObj>
              </mc:Fallback>
            </mc:AlternateContent>
          </a:graphicData>
        </a:graphic>
      </p:graphicFrame>
      <p:pic>
        <p:nvPicPr>
          <p:cNvPr id="3" name="Imagen 2">
            <a:extLst>
              <a:ext uri="{FF2B5EF4-FFF2-40B4-BE49-F238E27FC236}">
                <a16:creationId xmlns:a16="http://schemas.microsoft.com/office/drawing/2014/main" id="{27182285-9EFE-4283-AE8D-9DEAE97DF35C}"/>
              </a:ext>
            </a:extLst>
          </p:cNvPr>
          <p:cNvPicPr>
            <a:picLocks noChangeAspect="1"/>
          </p:cNvPicPr>
          <p:nvPr/>
        </p:nvPicPr>
        <p:blipFill>
          <a:blip r:embed="rId6"/>
          <a:stretch>
            <a:fillRect/>
          </a:stretch>
        </p:blipFill>
        <p:spPr>
          <a:xfrm>
            <a:off x="4878131" y="3933639"/>
            <a:ext cx="4169269" cy="2470961"/>
          </a:xfrm>
          <a:prstGeom prst="rect">
            <a:avLst/>
          </a:prstGeom>
        </p:spPr>
      </p:pic>
      <p:pic>
        <p:nvPicPr>
          <p:cNvPr id="4" name="Imagen 3">
            <a:extLst>
              <a:ext uri="{FF2B5EF4-FFF2-40B4-BE49-F238E27FC236}">
                <a16:creationId xmlns:a16="http://schemas.microsoft.com/office/drawing/2014/main" id="{4B4F574F-0D8D-44F1-9913-9DFFBAEF0FC8}"/>
              </a:ext>
            </a:extLst>
          </p:cNvPr>
          <p:cNvPicPr>
            <a:picLocks noChangeAspect="1"/>
          </p:cNvPicPr>
          <p:nvPr/>
        </p:nvPicPr>
        <p:blipFill>
          <a:blip r:embed="rId7"/>
          <a:stretch>
            <a:fillRect/>
          </a:stretch>
        </p:blipFill>
        <p:spPr>
          <a:xfrm>
            <a:off x="6228183" y="1194588"/>
            <a:ext cx="2819217" cy="1976890"/>
          </a:xfrm>
          <a:prstGeom prst="rect">
            <a:avLst/>
          </a:prstGeom>
        </p:spPr>
      </p:pic>
      <p:pic>
        <p:nvPicPr>
          <p:cNvPr id="5" name="Imagen 4">
            <a:extLst>
              <a:ext uri="{FF2B5EF4-FFF2-40B4-BE49-F238E27FC236}">
                <a16:creationId xmlns:a16="http://schemas.microsoft.com/office/drawing/2014/main" id="{D0F8FC38-3B2D-478B-B81A-804323E44DFD}"/>
              </a:ext>
            </a:extLst>
          </p:cNvPr>
          <p:cNvPicPr>
            <a:picLocks noChangeAspect="1"/>
          </p:cNvPicPr>
          <p:nvPr/>
        </p:nvPicPr>
        <p:blipFill>
          <a:blip r:embed="rId8"/>
          <a:stretch>
            <a:fillRect/>
          </a:stretch>
        </p:blipFill>
        <p:spPr>
          <a:xfrm>
            <a:off x="3419873" y="1209328"/>
            <a:ext cx="2520800" cy="1962150"/>
          </a:xfrm>
          <a:prstGeom prst="rect">
            <a:avLst/>
          </a:prstGeom>
        </p:spPr>
      </p:pic>
      <p:pic>
        <p:nvPicPr>
          <p:cNvPr id="6" name="Imagen 5">
            <a:extLst>
              <a:ext uri="{FF2B5EF4-FFF2-40B4-BE49-F238E27FC236}">
                <a16:creationId xmlns:a16="http://schemas.microsoft.com/office/drawing/2014/main" id="{82F4A1B2-599B-467B-BB36-4B566FF1F5B1}"/>
              </a:ext>
            </a:extLst>
          </p:cNvPr>
          <p:cNvPicPr>
            <a:picLocks noChangeAspect="1"/>
          </p:cNvPicPr>
          <p:nvPr/>
        </p:nvPicPr>
        <p:blipFill>
          <a:blip r:embed="rId9"/>
          <a:stretch>
            <a:fillRect/>
          </a:stretch>
        </p:blipFill>
        <p:spPr>
          <a:xfrm>
            <a:off x="4878131" y="1943150"/>
            <a:ext cx="4171950" cy="3095625"/>
          </a:xfrm>
          <a:prstGeom prst="rect">
            <a:avLst/>
          </a:prstGeom>
        </p:spPr>
      </p:pic>
      <p:pic>
        <p:nvPicPr>
          <p:cNvPr id="7" name="Imagen 6">
            <a:extLst>
              <a:ext uri="{FF2B5EF4-FFF2-40B4-BE49-F238E27FC236}">
                <a16:creationId xmlns:a16="http://schemas.microsoft.com/office/drawing/2014/main" id="{7461F032-16CD-43CB-BBB6-B509F38F7DFB}"/>
              </a:ext>
            </a:extLst>
          </p:cNvPr>
          <p:cNvPicPr>
            <a:picLocks noChangeAspect="1"/>
          </p:cNvPicPr>
          <p:nvPr/>
        </p:nvPicPr>
        <p:blipFill>
          <a:blip r:embed="rId10"/>
          <a:stretch>
            <a:fillRect/>
          </a:stretch>
        </p:blipFill>
        <p:spPr>
          <a:xfrm>
            <a:off x="4265870" y="3726638"/>
            <a:ext cx="2466975" cy="1874112"/>
          </a:xfrm>
          <a:prstGeom prst="rect">
            <a:avLst/>
          </a:prstGeom>
        </p:spPr>
      </p:pic>
      <p:pic>
        <p:nvPicPr>
          <p:cNvPr id="8" name="Imagen 7">
            <a:extLst>
              <a:ext uri="{FF2B5EF4-FFF2-40B4-BE49-F238E27FC236}">
                <a16:creationId xmlns:a16="http://schemas.microsoft.com/office/drawing/2014/main" id="{F0AC9443-A19B-4B96-9409-89F8A2BE969F}"/>
              </a:ext>
            </a:extLst>
          </p:cNvPr>
          <p:cNvPicPr>
            <a:picLocks noChangeAspect="1"/>
          </p:cNvPicPr>
          <p:nvPr/>
        </p:nvPicPr>
        <p:blipFill>
          <a:blip r:embed="rId11"/>
          <a:stretch>
            <a:fillRect/>
          </a:stretch>
        </p:blipFill>
        <p:spPr>
          <a:xfrm>
            <a:off x="6866885" y="3726638"/>
            <a:ext cx="1952782" cy="1976890"/>
          </a:xfrm>
          <a:prstGeom prst="rect">
            <a:avLst/>
          </a:prstGeom>
        </p:spPr>
      </p:pic>
      <p:pic>
        <p:nvPicPr>
          <p:cNvPr id="10" name="Imagen 9" descr="Imagen que contiene interior, edificio, jaula, pantalla&#10;&#10;Descripción generada automáticamente">
            <a:extLst>
              <a:ext uri="{FF2B5EF4-FFF2-40B4-BE49-F238E27FC236}">
                <a16:creationId xmlns:a16="http://schemas.microsoft.com/office/drawing/2014/main" id="{3B52554A-066D-42CA-B94E-0E4E4855661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69355" y="4306858"/>
            <a:ext cx="4229100" cy="2476500"/>
          </a:xfrm>
          <a:prstGeom prst="rect">
            <a:avLst/>
          </a:prstGeom>
        </p:spPr>
      </p:pic>
      <p:pic>
        <p:nvPicPr>
          <p:cNvPr id="11" name="Imagen 10">
            <a:extLst>
              <a:ext uri="{FF2B5EF4-FFF2-40B4-BE49-F238E27FC236}">
                <a16:creationId xmlns:a16="http://schemas.microsoft.com/office/drawing/2014/main" id="{AA93129E-5FE8-41D2-B491-040385FA6FA7}"/>
              </a:ext>
            </a:extLst>
          </p:cNvPr>
          <p:cNvPicPr>
            <a:picLocks noChangeAspect="1"/>
          </p:cNvPicPr>
          <p:nvPr/>
        </p:nvPicPr>
        <p:blipFill>
          <a:blip r:embed="rId13"/>
          <a:stretch>
            <a:fillRect/>
          </a:stretch>
        </p:blipFill>
        <p:spPr>
          <a:xfrm>
            <a:off x="2887988" y="4364430"/>
            <a:ext cx="3848100" cy="24098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3698"/>
                                        </p:tgtEl>
                                        <p:attrNameLst>
                                          <p:attrName>style.visibility</p:attrName>
                                        </p:attrNameLst>
                                      </p:cBhvr>
                                      <p:to>
                                        <p:strVal val="visible"/>
                                      </p:to>
                                    </p:set>
                                    <p:anim calcmode="lin" valueType="num">
                                      <p:cBhvr additive="base">
                                        <p:cTn id="7" dur="500" fill="hold"/>
                                        <p:tgtEl>
                                          <p:spTgt spid="413698"/>
                                        </p:tgtEl>
                                        <p:attrNameLst>
                                          <p:attrName>ppt_x</p:attrName>
                                        </p:attrNameLst>
                                      </p:cBhvr>
                                      <p:tavLst>
                                        <p:tav tm="0">
                                          <p:val>
                                            <p:strVal val="#ppt_x"/>
                                          </p:val>
                                        </p:tav>
                                        <p:tav tm="100000">
                                          <p:val>
                                            <p:strVal val="#ppt_x"/>
                                          </p:val>
                                        </p:tav>
                                      </p:tavLst>
                                    </p:anim>
                                    <p:anim calcmode="lin" valueType="num">
                                      <p:cBhvr additive="base">
                                        <p:cTn id="8" dur="500" fill="hold"/>
                                        <p:tgtEl>
                                          <p:spTgt spid="4136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413699">
                                            <p:bg/>
                                          </p:spTgt>
                                        </p:tgtEl>
                                        <p:attrNameLst>
                                          <p:attrName>style.visibility</p:attrName>
                                        </p:attrNameLst>
                                      </p:cBhvr>
                                      <p:to>
                                        <p:strVal val="visible"/>
                                      </p:to>
                                    </p:set>
                                    <p:anim calcmode="lin" valueType="num">
                                      <p:cBhvr>
                                        <p:cTn id="13" dur="1000" fill="hold"/>
                                        <p:tgtEl>
                                          <p:spTgt spid="413699">
                                            <p:bg/>
                                          </p:spTgt>
                                        </p:tgtEl>
                                        <p:attrNameLst>
                                          <p:attrName>ppt_w</p:attrName>
                                        </p:attrNameLst>
                                      </p:cBhvr>
                                      <p:tavLst>
                                        <p:tav tm="0">
                                          <p:val>
                                            <p:fltVal val="0"/>
                                          </p:val>
                                        </p:tav>
                                        <p:tav tm="100000">
                                          <p:val>
                                            <p:strVal val="#ppt_w"/>
                                          </p:val>
                                        </p:tav>
                                      </p:tavLst>
                                    </p:anim>
                                    <p:anim calcmode="lin" valueType="num">
                                      <p:cBhvr>
                                        <p:cTn id="14" dur="1000" fill="hold"/>
                                        <p:tgtEl>
                                          <p:spTgt spid="413699">
                                            <p:bg/>
                                          </p:spTgt>
                                        </p:tgtEl>
                                        <p:attrNameLst>
                                          <p:attrName>ppt_h</p:attrName>
                                        </p:attrNameLst>
                                      </p:cBhvr>
                                      <p:tavLst>
                                        <p:tav tm="0">
                                          <p:val>
                                            <p:fltVal val="0"/>
                                          </p:val>
                                        </p:tav>
                                        <p:tav tm="100000">
                                          <p:val>
                                            <p:strVal val="#ppt_h"/>
                                          </p:val>
                                        </p:tav>
                                      </p:tavLst>
                                    </p:anim>
                                    <p:anim calcmode="lin" valueType="num">
                                      <p:cBhvr>
                                        <p:cTn id="15" dur="1000" fill="hold"/>
                                        <p:tgtEl>
                                          <p:spTgt spid="413699">
                                            <p:bg/>
                                          </p:spTgt>
                                        </p:tgtEl>
                                        <p:attrNameLst>
                                          <p:attrName>style.rotation</p:attrName>
                                        </p:attrNameLst>
                                      </p:cBhvr>
                                      <p:tavLst>
                                        <p:tav tm="0">
                                          <p:val>
                                            <p:fltVal val="90"/>
                                          </p:val>
                                        </p:tav>
                                        <p:tav tm="100000">
                                          <p:val>
                                            <p:fltVal val="0"/>
                                          </p:val>
                                        </p:tav>
                                      </p:tavLst>
                                    </p:anim>
                                    <p:animEffect transition="in" filter="fade">
                                      <p:cBhvr>
                                        <p:cTn id="16" dur="1000"/>
                                        <p:tgtEl>
                                          <p:spTgt spid="413699">
                                            <p:bg/>
                                          </p:spTgt>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413699">
                                            <p:txEl>
                                              <p:pRg st="0" end="0"/>
                                            </p:txEl>
                                          </p:spTgt>
                                        </p:tgtEl>
                                        <p:attrNameLst>
                                          <p:attrName>style.visibility</p:attrName>
                                        </p:attrNameLst>
                                      </p:cBhvr>
                                      <p:to>
                                        <p:strVal val="visible"/>
                                      </p:to>
                                    </p:set>
                                    <p:anim calcmode="lin" valueType="num">
                                      <p:cBhvr>
                                        <p:cTn id="21" dur="1000" fill="hold"/>
                                        <p:tgtEl>
                                          <p:spTgt spid="413699">
                                            <p:txEl>
                                              <p:pRg st="0" end="0"/>
                                            </p:txEl>
                                          </p:spTgt>
                                        </p:tgtEl>
                                        <p:attrNameLst>
                                          <p:attrName>ppt_w</p:attrName>
                                        </p:attrNameLst>
                                      </p:cBhvr>
                                      <p:tavLst>
                                        <p:tav tm="0">
                                          <p:val>
                                            <p:fltVal val="0"/>
                                          </p:val>
                                        </p:tav>
                                        <p:tav tm="100000">
                                          <p:val>
                                            <p:strVal val="#ppt_w"/>
                                          </p:val>
                                        </p:tav>
                                      </p:tavLst>
                                    </p:anim>
                                    <p:anim calcmode="lin" valueType="num">
                                      <p:cBhvr>
                                        <p:cTn id="22" dur="1000" fill="hold"/>
                                        <p:tgtEl>
                                          <p:spTgt spid="413699">
                                            <p:txEl>
                                              <p:pRg st="0" end="0"/>
                                            </p:txEl>
                                          </p:spTgt>
                                        </p:tgtEl>
                                        <p:attrNameLst>
                                          <p:attrName>ppt_h</p:attrName>
                                        </p:attrNameLst>
                                      </p:cBhvr>
                                      <p:tavLst>
                                        <p:tav tm="0">
                                          <p:val>
                                            <p:fltVal val="0"/>
                                          </p:val>
                                        </p:tav>
                                        <p:tav tm="100000">
                                          <p:val>
                                            <p:strVal val="#ppt_h"/>
                                          </p:val>
                                        </p:tav>
                                      </p:tavLst>
                                    </p:anim>
                                    <p:anim calcmode="lin" valueType="num">
                                      <p:cBhvr>
                                        <p:cTn id="23" dur="1000" fill="hold"/>
                                        <p:tgtEl>
                                          <p:spTgt spid="413699">
                                            <p:txEl>
                                              <p:pRg st="0" end="0"/>
                                            </p:txEl>
                                          </p:spTgt>
                                        </p:tgtEl>
                                        <p:attrNameLst>
                                          <p:attrName>style.rotation</p:attrName>
                                        </p:attrNameLst>
                                      </p:cBhvr>
                                      <p:tavLst>
                                        <p:tav tm="0">
                                          <p:val>
                                            <p:fltVal val="90"/>
                                          </p:val>
                                        </p:tav>
                                        <p:tav tm="100000">
                                          <p:val>
                                            <p:fltVal val="0"/>
                                          </p:val>
                                        </p:tav>
                                      </p:tavLst>
                                    </p:anim>
                                    <p:animEffect transition="in" filter="fade">
                                      <p:cBhvr>
                                        <p:cTn id="24" dur="1000"/>
                                        <p:tgtEl>
                                          <p:spTgt spid="413699">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p:cTn id="29" dur="1000" fill="hold"/>
                                        <p:tgtEl>
                                          <p:spTgt spid="2"/>
                                        </p:tgtEl>
                                        <p:attrNameLst>
                                          <p:attrName>ppt_w</p:attrName>
                                        </p:attrNameLst>
                                      </p:cBhvr>
                                      <p:tavLst>
                                        <p:tav tm="0">
                                          <p:val>
                                            <p:fltVal val="0"/>
                                          </p:val>
                                        </p:tav>
                                        <p:tav tm="100000">
                                          <p:val>
                                            <p:strVal val="#ppt_w"/>
                                          </p:val>
                                        </p:tav>
                                      </p:tavLst>
                                    </p:anim>
                                    <p:anim calcmode="lin" valueType="num">
                                      <p:cBhvr>
                                        <p:cTn id="30" dur="1000" fill="hold"/>
                                        <p:tgtEl>
                                          <p:spTgt spid="2"/>
                                        </p:tgtEl>
                                        <p:attrNameLst>
                                          <p:attrName>ppt_h</p:attrName>
                                        </p:attrNameLst>
                                      </p:cBhvr>
                                      <p:tavLst>
                                        <p:tav tm="0">
                                          <p:val>
                                            <p:fltVal val="0"/>
                                          </p:val>
                                        </p:tav>
                                        <p:tav tm="100000">
                                          <p:val>
                                            <p:strVal val="#ppt_h"/>
                                          </p:val>
                                        </p:tav>
                                      </p:tavLst>
                                    </p:anim>
                                    <p:anim calcmode="lin" valueType="num">
                                      <p:cBhvr>
                                        <p:cTn id="31" dur="1000" fill="hold"/>
                                        <p:tgtEl>
                                          <p:spTgt spid="2"/>
                                        </p:tgtEl>
                                        <p:attrNameLst>
                                          <p:attrName>style.rotation</p:attrName>
                                        </p:attrNameLst>
                                      </p:cBhvr>
                                      <p:tavLst>
                                        <p:tav tm="0">
                                          <p:val>
                                            <p:fltVal val="90"/>
                                          </p:val>
                                        </p:tav>
                                        <p:tav tm="100000">
                                          <p:val>
                                            <p:fltVal val="0"/>
                                          </p:val>
                                        </p:tav>
                                      </p:tavLst>
                                    </p:anim>
                                    <p:animEffect transition="in" filter="fade">
                                      <p:cBhvr>
                                        <p:cTn id="32" dur="10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xit" presetSubtype="1" fill="hold" nodeType="clickEffect">
                                  <p:stCondLst>
                                    <p:cond delay="0"/>
                                  </p:stCondLst>
                                  <p:childTnLst>
                                    <p:animEffect transition="out" filter="wheel(1)">
                                      <p:cBhvr>
                                        <p:cTn id="36" dur="2000"/>
                                        <p:tgtEl>
                                          <p:spTgt spid="2"/>
                                        </p:tgtEl>
                                      </p:cBhvr>
                                    </p:animEffect>
                                    <p:set>
                                      <p:cBhvr>
                                        <p:cTn id="37" dur="1" fill="hold">
                                          <p:stCondLst>
                                            <p:cond delay="1999"/>
                                          </p:stCondLst>
                                        </p:cTn>
                                        <p:tgtEl>
                                          <p:spTgt spid="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31" presetClass="entr" presetSubtype="0" fill="hold" grpId="0" nodeType="clickEffect">
                                  <p:stCondLst>
                                    <p:cond delay="0"/>
                                  </p:stCondLst>
                                  <p:childTnLst>
                                    <p:set>
                                      <p:cBhvr>
                                        <p:cTn id="41" dur="1" fill="hold">
                                          <p:stCondLst>
                                            <p:cond delay="0"/>
                                          </p:stCondLst>
                                        </p:cTn>
                                        <p:tgtEl>
                                          <p:spTgt spid="413699">
                                            <p:txEl>
                                              <p:pRg st="1" end="1"/>
                                            </p:txEl>
                                          </p:spTgt>
                                        </p:tgtEl>
                                        <p:attrNameLst>
                                          <p:attrName>style.visibility</p:attrName>
                                        </p:attrNameLst>
                                      </p:cBhvr>
                                      <p:to>
                                        <p:strVal val="visible"/>
                                      </p:to>
                                    </p:set>
                                    <p:anim calcmode="lin" valueType="num">
                                      <p:cBhvr>
                                        <p:cTn id="42" dur="1000" fill="hold"/>
                                        <p:tgtEl>
                                          <p:spTgt spid="413699">
                                            <p:txEl>
                                              <p:pRg st="1" end="1"/>
                                            </p:txEl>
                                          </p:spTgt>
                                        </p:tgtEl>
                                        <p:attrNameLst>
                                          <p:attrName>ppt_w</p:attrName>
                                        </p:attrNameLst>
                                      </p:cBhvr>
                                      <p:tavLst>
                                        <p:tav tm="0">
                                          <p:val>
                                            <p:fltVal val="0"/>
                                          </p:val>
                                        </p:tav>
                                        <p:tav tm="100000">
                                          <p:val>
                                            <p:strVal val="#ppt_w"/>
                                          </p:val>
                                        </p:tav>
                                      </p:tavLst>
                                    </p:anim>
                                    <p:anim calcmode="lin" valueType="num">
                                      <p:cBhvr>
                                        <p:cTn id="43" dur="1000" fill="hold"/>
                                        <p:tgtEl>
                                          <p:spTgt spid="413699">
                                            <p:txEl>
                                              <p:pRg st="1" end="1"/>
                                            </p:txEl>
                                          </p:spTgt>
                                        </p:tgtEl>
                                        <p:attrNameLst>
                                          <p:attrName>ppt_h</p:attrName>
                                        </p:attrNameLst>
                                      </p:cBhvr>
                                      <p:tavLst>
                                        <p:tav tm="0">
                                          <p:val>
                                            <p:fltVal val="0"/>
                                          </p:val>
                                        </p:tav>
                                        <p:tav tm="100000">
                                          <p:val>
                                            <p:strVal val="#ppt_h"/>
                                          </p:val>
                                        </p:tav>
                                      </p:tavLst>
                                    </p:anim>
                                    <p:anim calcmode="lin" valueType="num">
                                      <p:cBhvr>
                                        <p:cTn id="44" dur="1000" fill="hold"/>
                                        <p:tgtEl>
                                          <p:spTgt spid="413699">
                                            <p:txEl>
                                              <p:pRg st="1" end="1"/>
                                            </p:txEl>
                                          </p:spTgt>
                                        </p:tgtEl>
                                        <p:attrNameLst>
                                          <p:attrName>style.rotation</p:attrName>
                                        </p:attrNameLst>
                                      </p:cBhvr>
                                      <p:tavLst>
                                        <p:tav tm="0">
                                          <p:val>
                                            <p:fltVal val="90"/>
                                          </p:val>
                                        </p:tav>
                                        <p:tav tm="100000">
                                          <p:val>
                                            <p:fltVal val="0"/>
                                          </p:val>
                                        </p:tav>
                                      </p:tavLst>
                                    </p:anim>
                                    <p:animEffect transition="in" filter="fade">
                                      <p:cBhvr>
                                        <p:cTn id="45" dur="1000"/>
                                        <p:tgtEl>
                                          <p:spTgt spid="413699">
                                            <p:txEl>
                                              <p:pRg st="1" end="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31" presetClass="entr" presetSubtype="0" fill="hold" nodeType="clickEffect">
                                  <p:stCondLst>
                                    <p:cond delay="0"/>
                                  </p:stCondLst>
                                  <p:childTnLst>
                                    <p:set>
                                      <p:cBhvr>
                                        <p:cTn id="49" dur="1" fill="hold">
                                          <p:stCondLst>
                                            <p:cond delay="0"/>
                                          </p:stCondLst>
                                        </p:cTn>
                                        <p:tgtEl>
                                          <p:spTgt spid="3"/>
                                        </p:tgtEl>
                                        <p:attrNameLst>
                                          <p:attrName>style.visibility</p:attrName>
                                        </p:attrNameLst>
                                      </p:cBhvr>
                                      <p:to>
                                        <p:strVal val="visible"/>
                                      </p:to>
                                    </p:set>
                                    <p:anim calcmode="lin" valueType="num">
                                      <p:cBhvr>
                                        <p:cTn id="50" dur="1000" fill="hold"/>
                                        <p:tgtEl>
                                          <p:spTgt spid="3"/>
                                        </p:tgtEl>
                                        <p:attrNameLst>
                                          <p:attrName>ppt_w</p:attrName>
                                        </p:attrNameLst>
                                      </p:cBhvr>
                                      <p:tavLst>
                                        <p:tav tm="0">
                                          <p:val>
                                            <p:fltVal val="0"/>
                                          </p:val>
                                        </p:tav>
                                        <p:tav tm="100000">
                                          <p:val>
                                            <p:strVal val="#ppt_w"/>
                                          </p:val>
                                        </p:tav>
                                      </p:tavLst>
                                    </p:anim>
                                    <p:anim calcmode="lin" valueType="num">
                                      <p:cBhvr>
                                        <p:cTn id="51" dur="1000" fill="hold"/>
                                        <p:tgtEl>
                                          <p:spTgt spid="3"/>
                                        </p:tgtEl>
                                        <p:attrNameLst>
                                          <p:attrName>ppt_h</p:attrName>
                                        </p:attrNameLst>
                                      </p:cBhvr>
                                      <p:tavLst>
                                        <p:tav tm="0">
                                          <p:val>
                                            <p:fltVal val="0"/>
                                          </p:val>
                                        </p:tav>
                                        <p:tav tm="100000">
                                          <p:val>
                                            <p:strVal val="#ppt_h"/>
                                          </p:val>
                                        </p:tav>
                                      </p:tavLst>
                                    </p:anim>
                                    <p:anim calcmode="lin" valueType="num">
                                      <p:cBhvr>
                                        <p:cTn id="52" dur="1000" fill="hold"/>
                                        <p:tgtEl>
                                          <p:spTgt spid="3"/>
                                        </p:tgtEl>
                                        <p:attrNameLst>
                                          <p:attrName>style.rotation</p:attrName>
                                        </p:attrNameLst>
                                      </p:cBhvr>
                                      <p:tavLst>
                                        <p:tav tm="0">
                                          <p:val>
                                            <p:fltVal val="90"/>
                                          </p:val>
                                        </p:tav>
                                        <p:tav tm="100000">
                                          <p:val>
                                            <p:fltVal val="0"/>
                                          </p:val>
                                        </p:tav>
                                      </p:tavLst>
                                    </p:anim>
                                    <p:animEffect transition="in" filter="fade">
                                      <p:cBhvr>
                                        <p:cTn id="53" dur="1000"/>
                                        <p:tgtEl>
                                          <p:spTgt spid="3"/>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4"/>
                                        </p:tgtEl>
                                        <p:attrNameLst>
                                          <p:attrName>style.visibility</p:attrName>
                                        </p:attrNameLst>
                                      </p:cBhvr>
                                      <p:to>
                                        <p:strVal val="visible"/>
                                      </p:to>
                                    </p:set>
                                    <p:anim calcmode="lin" valueType="num">
                                      <p:cBhvr additive="base">
                                        <p:cTn id="58" dur="500" fill="hold"/>
                                        <p:tgtEl>
                                          <p:spTgt spid="4"/>
                                        </p:tgtEl>
                                        <p:attrNameLst>
                                          <p:attrName>ppt_x</p:attrName>
                                        </p:attrNameLst>
                                      </p:cBhvr>
                                      <p:tavLst>
                                        <p:tav tm="0">
                                          <p:val>
                                            <p:strVal val="#ppt_x"/>
                                          </p:val>
                                        </p:tav>
                                        <p:tav tm="100000">
                                          <p:val>
                                            <p:strVal val="#ppt_x"/>
                                          </p:val>
                                        </p:tav>
                                      </p:tavLst>
                                    </p:anim>
                                    <p:anim calcmode="lin" valueType="num">
                                      <p:cBhvr additive="base">
                                        <p:cTn id="5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31" presetClass="entr" presetSubtype="0" fill="hold" nodeType="clickEffect">
                                  <p:stCondLst>
                                    <p:cond delay="0"/>
                                  </p:stCondLst>
                                  <p:childTnLst>
                                    <p:set>
                                      <p:cBhvr>
                                        <p:cTn id="63" dur="1" fill="hold">
                                          <p:stCondLst>
                                            <p:cond delay="0"/>
                                          </p:stCondLst>
                                        </p:cTn>
                                        <p:tgtEl>
                                          <p:spTgt spid="5"/>
                                        </p:tgtEl>
                                        <p:attrNameLst>
                                          <p:attrName>style.visibility</p:attrName>
                                        </p:attrNameLst>
                                      </p:cBhvr>
                                      <p:to>
                                        <p:strVal val="visible"/>
                                      </p:to>
                                    </p:set>
                                    <p:anim calcmode="lin" valueType="num">
                                      <p:cBhvr>
                                        <p:cTn id="64" dur="1000" fill="hold"/>
                                        <p:tgtEl>
                                          <p:spTgt spid="5"/>
                                        </p:tgtEl>
                                        <p:attrNameLst>
                                          <p:attrName>ppt_w</p:attrName>
                                        </p:attrNameLst>
                                      </p:cBhvr>
                                      <p:tavLst>
                                        <p:tav tm="0">
                                          <p:val>
                                            <p:fltVal val="0"/>
                                          </p:val>
                                        </p:tav>
                                        <p:tav tm="100000">
                                          <p:val>
                                            <p:strVal val="#ppt_w"/>
                                          </p:val>
                                        </p:tav>
                                      </p:tavLst>
                                    </p:anim>
                                    <p:anim calcmode="lin" valueType="num">
                                      <p:cBhvr>
                                        <p:cTn id="65" dur="1000" fill="hold"/>
                                        <p:tgtEl>
                                          <p:spTgt spid="5"/>
                                        </p:tgtEl>
                                        <p:attrNameLst>
                                          <p:attrName>ppt_h</p:attrName>
                                        </p:attrNameLst>
                                      </p:cBhvr>
                                      <p:tavLst>
                                        <p:tav tm="0">
                                          <p:val>
                                            <p:fltVal val="0"/>
                                          </p:val>
                                        </p:tav>
                                        <p:tav tm="100000">
                                          <p:val>
                                            <p:strVal val="#ppt_h"/>
                                          </p:val>
                                        </p:tav>
                                      </p:tavLst>
                                    </p:anim>
                                    <p:anim calcmode="lin" valueType="num">
                                      <p:cBhvr>
                                        <p:cTn id="66" dur="1000" fill="hold"/>
                                        <p:tgtEl>
                                          <p:spTgt spid="5"/>
                                        </p:tgtEl>
                                        <p:attrNameLst>
                                          <p:attrName>style.rotation</p:attrName>
                                        </p:attrNameLst>
                                      </p:cBhvr>
                                      <p:tavLst>
                                        <p:tav tm="0">
                                          <p:val>
                                            <p:fltVal val="90"/>
                                          </p:val>
                                        </p:tav>
                                        <p:tav tm="100000">
                                          <p:val>
                                            <p:fltVal val="0"/>
                                          </p:val>
                                        </p:tav>
                                      </p:tavLst>
                                    </p:anim>
                                    <p:animEffect transition="in" filter="fade">
                                      <p:cBhvr>
                                        <p:cTn id="67" dur="1000"/>
                                        <p:tgtEl>
                                          <p:spTgt spid="5"/>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xit" presetSubtype="4" fill="hold" nodeType="clickEffect">
                                  <p:stCondLst>
                                    <p:cond delay="0"/>
                                  </p:stCondLst>
                                  <p:childTnLst>
                                    <p:anim calcmode="lin" valueType="num">
                                      <p:cBhvr additive="base">
                                        <p:cTn id="71" dur="500"/>
                                        <p:tgtEl>
                                          <p:spTgt spid="3"/>
                                        </p:tgtEl>
                                        <p:attrNameLst>
                                          <p:attrName>ppt_x</p:attrName>
                                        </p:attrNameLst>
                                      </p:cBhvr>
                                      <p:tavLst>
                                        <p:tav tm="0">
                                          <p:val>
                                            <p:strVal val="ppt_x"/>
                                          </p:val>
                                        </p:tav>
                                        <p:tav tm="100000">
                                          <p:val>
                                            <p:strVal val="ppt_x"/>
                                          </p:val>
                                        </p:tav>
                                      </p:tavLst>
                                    </p:anim>
                                    <p:anim calcmode="lin" valueType="num">
                                      <p:cBhvr additive="base">
                                        <p:cTn id="72" dur="500"/>
                                        <p:tgtEl>
                                          <p:spTgt spid="3"/>
                                        </p:tgtEl>
                                        <p:attrNameLst>
                                          <p:attrName>ppt_y</p:attrName>
                                        </p:attrNameLst>
                                      </p:cBhvr>
                                      <p:tavLst>
                                        <p:tav tm="0">
                                          <p:val>
                                            <p:strVal val="ppt_y"/>
                                          </p:val>
                                        </p:tav>
                                        <p:tav tm="100000">
                                          <p:val>
                                            <p:strVal val="1+ppt_h/2"/>
                                          </p:val>
                                        </p:tav>
                                      </p:tavLst>
                                    </p:anim>
                                    <p:set>
                                      <p:cBhvr>
                                        <p:cTn id="73" dur="1" fill="hold">
                                          <p:stCondLst>
                                            <p:cond delay="499"/>
                                          </p:stCondLst>
                                        </p:cTn>
                                        <p:tgtEl>
                                          <p:spTgt spid="3"/>
                                        </p:tgtEl>
                                        <p:attrNameLst>
                                          <p:attrName>style.visibility</p:attrName>
                                        </p:attrNameLst>
                                      </p:cBhvr>
                                      <p:to>
                                        <p:strVal val="hidden"/>
                                      </p:to>
                                    </p:set>
                                  </p:childTnLst>
                                </p:cTn>
                              </p:par>
                              <p:par>
                                <p:cTn id="74" presetID="42" presetClass="exit" presetSubtype="0" fill="hold" nodeType="withEffect">
                                  <p:stCondLst>
                                    <p:cond delay="0"/>
                                  </p:stCondLst>
                                  <p:childTnLst>
                                    <p:animEffect transition="out" filter="fade">
                                      <p:cBhvr>
                                        <p:cTn id="75" dur="1000"/>
                                        <p:tgtEl>
                                          <p:spTgt spid="4"/>
                                        </p:tgtEl>
                                      </p:cBhvr>
                                    </p:animEffect>
                                    <p:anim calcmode="lin" valueType="num">
                                      <p:cBhvr>
                                        <p:cTn id="76" dur="1000"/>
                                        <p:tgtEl>
                                          <p:spTgt spid="4"/>
                                        </p:tgtEl>
                                        <p:attrNameLst>
                                          <p:attrName>ppt_x</p:attrName>
                                        </p:attrNameLst>
                                      </p:cBhvr>
                                      <p:tavLst>
                                        <p:tav tm="0">
                                          <p:val>
                                            <p:strVal val="ppt_x"/>
                                          </p:val>
                                        </p:tav>
                                        <p:tav tm="100000">
                                          <p:val>
                                            <p:strVal val="ppt_x"/>
                                          </p:val>
                                        </p:tav>
                                      </p:tavLst>
                                    </p:anim>
                                    <p:anim calcmode="lin" valueType="num">
                                      <p:cBhvr>
                                        <p:cTn id="77" dur="1000"/>
                                        <p:tgtEl>
                                          <p:spTgt spid="4"/>
                                        </p:tgtEl>
                                        <p:attrNameLst>
                                          <p:attrName>ppt_y</p:attrName>
                                        </p:attrNameLst>
                                      </p:cBhvr>
                                      <p:tavLst>
                                        <p:tav tm="0">
                                          <p:val>
                                            <p:strVal val="ppt_y"/>
                                          </p:val>
                                        </p:tav>
                                        <p:tav tm="100000">
                                          <p:val>
                                            <p:strVal val="ppt_y+.1"/>
                                          </p:val>
                                        </p:tav>
                                      </p:tavLst>
                                    </p:anim>
                                    <p:set>
                                      <p:cBhvr>
                                        <p:cTn id="78" dur="1" fill="hold">
                                          <p:stCondLst>
                                            <p:cond delay="999"/>
                                          </p:stCondLst>
                                        </p:cTn>
                                        <p:tgtEl>
                                          <p:spTgt spid="4"/>
                                        </p:tgtEl>
                                        <p:attrNameLst>
                                          <p:attrName>style.visibility</p:attrName>
                                        </p:attrNameLst>
                                      </p:cBhvr>
                                      <p:to>
                                        <p:strVal val="hidden"/>
                                      </p:to>
                                    </p:set>
                                  </p:childTnLst>
                                </p:cTn>
                              </p:par>
                              <p:par>
                                <p:cTn id="79" presetID="42" presetClass="exit" presetSubtype="0" fill="hold" nodeType="withEffect">
                                  <p:stCondLst>
                                    <p:cond delay="0"/>
                                  </p:stCondLst>
                                  <p:childTnLst>
                                    <p:animEffect transition="out" filter="fade">
                                      <p:cBhvr>
                                        <p:cTn id="80" dur="1000"/>
                                        <p:tgtEl>
                                          <p:spTgt spid="5"/>
                                        </p:tgtEl>
                                      </p:cBhvr>
                                    </p:animEffect>
                                    <p:anim calcmode="lin" valueType="num">
                                      <p:cBhvr>
                                        <p:cTn id="81" dur="1000"/>
                                        <p:tgtEl>
                                          <p:spTgt spid="5"/>
                                        </p:tgtEl>
                                        <p:attrNameLst>
                                          <p:attrName>ppt_x</p:attrName>
                                        </p:attrNameLst>
                                      </p:cBhvr>
                                      <p:tavLst>
                                        <p:tav tm="0">
                                          <p:val>
                                            <p:strVal val="ppt_x"/>
                                          </p:val>
                                        </p:tav>
                                        <p:tav tm="100000">
                                          <p:val>
                                            <p:strVal val="ppt_x"/>
                                          </p:val>
                                        </p:tav>
                                      </p:tavLst>
                                    </p:anim>
                                    <p:anim calcmode="lin" valueType="num">
                                      <p:cBhvr>
                                        <p:cTn id="82" dur="1000"/>
                                        <p:tgtEl>
                                          <p:spTgt spid="5"/>
                                        </p:tgtEl>
                                        <p:attrNameLst>
                                          <p:attrName>ppt_y</p:attrName>
                                        </p:attrNameLst>
                                      </p:cBhvr>
                                      <p:tavLst>
                                        <p:tav tm="0">
                                          <p:val>
                                            <p:strVal val="ppt_y"/>
                                          </p:val>
                                        </p:tav>
                                        <p:tav tm="100000">
                                          <p:val>
                                            <p:strVal val="ppt_y+.1"/>
                                          </p:val>
                                        </p:tav>
                                      </p:tavLst>
                                    </p:anim>
                                    <p:set>
                                      <p:cBhvr>
                                        <p:cTn id="83" dur="1" fill="hold">
                                          <p:stCondLst>
                                            <p:cond delay="999"/>
                                          </p:stCondLst>
                                        </p:cTn>
                                        <p:tgtEl>
                                          <p:spTgt spid="5"/>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31" presetClass="entr" presetSubtype="0" fill="hold" grpId="0" nodeType="clickEffect">
                                  <p:stCondLst>
                                    <p:cond delay="0"/>
                                  </p:stCondLst>
                                  <p:childTnLst>
                                    <p:set>
                                      <p:cBhvr>
                                        <p:cTn id="87" dur="1" fill="hold">
                                          <p:stCondLst>
                                            <p:cond delay="0"/>
                                          </p:stCondLst>
                                        </p:cTn>
                                        <p:tgtEl>
                                          <p:spTgt spid="413699">
                                            <p:txEl>
                                              <p:pRg st="2" end="2"/>
                                            </p:txEl>
                                          </p:spTgt>
                                        </p:tgtEl>
                                        <p:attrNameLst>
                                          <p:attrName>style.visibility</p:attrName>
                                        </p:attrNameLst>
                                      </p:cBhvr>
                                      <p:to>
                                        <p:strVal val="visible"/>
                                      </p:to>
                                    </p:set>
                                    <p:anim calcmode="lin" valueType="num">
                                      <p:cBhvr>
                                        <p:cTn id="88" dur="1000" fill="hold"/>
                                        <p:tgtEl>
                                          <p:spTgt spid="413699">
                                            <p:txEl>
                                              <p:pRg st="2" end="2"/>
                                            </p:txEl>
                                          </p:spTgt>
                                        </p:tgtEl>
                                        <p:attrNameLst>
                                          <p:attrName>ppt_w</p:attrName>
                                        </p:attrNameLst>
                                      </p:cBhvr>
                                      <p:tavLst>
                                        <p:tav tm="0">
                                          <p:val>
                                            <p:fltVal val="0"/>
                                          </p:val>
                                        </p:tav>
                                        <p:tav tm="100000">
                                          <p:val>
                                            <p:strVal val="#ppt_w"/>
                                          </p:val>
                                        </p:tav>
                                      </p:tavLst>
                                    </p:anim>
                                    <p:anim calcmode="lin" valueType="num">
                                      <p:cBhvr>
                                        <p:cTn id="89" dur="1000" fill="hold"/>
                                        <p:tgtEl>
                                          <p:spTgt spid="413699">
                                            <p:txEl>
                                              <p:pRg st="2" end="2"/>
                                            </p:txEl>
                                          </p:spTgt>
                                        </p:tgtEl>
                                        <p:attrNameLst>
                                          <p:attrName>ppt_h</p:attrName>
                                        </p:attrNameLst>
                                      </p:cBhvr>
                                      <p:tavLst>
                                        <p:tav tm="0">
                                          <p:val>
                                            <p:fltVal val="0"/>
                                          </p:val>
                                        </p:tav>
                                        <p:tav tm="100000">
                                          <p:val>
                                            <p:strVal val="#ppt_h"/>
                                          </p:val>
                                        </p:tav>
                                      </p:tavLst>
                                    </p:anim>
                                    <p:anim calcmode="lin" valueType="num">
                                      <p:cBhvr>
                                        <p:cTn id="90" dur="1000" fill="hold"/>
                                        <p:tgtEl>
                                          <p:spTgt spid="413699">
                                            <p:txEl>
                                              <p:pRg st="2" end="2"/>
                                            </p:txEl>
                                          </p:spTgt>
                                        </p:tgtEl>
                                        <p:attrNameLst>
                                          <p:attrName>style.rotation</p:attrName>
                                        </p:attrNameLst>
                                      </p:cBhvr>
                                      <p:tavLst>
                                        <p:tav tm="0">
                                          <p:val>
                                            <p:fltVal val="90"/>
                                          </p:val>
                                        </p:tav>
                                        <p:tav tm="100000">
                                          <p:val>
                                            <p:fltVal val="0"/>
                                          </p:val>
                                        </p:tav>
                                      </p:tavLst>
                                    </p:anim>
                                    <p:animEffect transition="in" filter="fade">
                                      <p:cBhvr>
                                        <p:cTn id="91" dur="1000"/>
                                        <p:tgtEl>
                                          <p:spTgt spid="413699">
                                            <p:txEl>
                                              <p:pRg st="2" end="2"/>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31" presetClass="entr" presetSubtype="0" fill="hold" nodeType="clickEffect">
                                  <p:stCondLst>
                                    <p:cond delay="0"/>
                                  </p:stCondLst>
                                  <p:childTnLst>
                                    <p:set>
                                      <p:cBhvr>
                                        <p:cTn id="95" dur="1" fill="hold">
                                          <p:stCondLst>
                                            <p:cond delay="0"/>
                                          </p:stCondLst>
                                        </p:cTn>
                                        <p:tgtEl>
                                          <p:spTgt spid="6"/>
                                        </p:tgtEl>
                                        <p:attrNameLst>
                                          <p:attrName>style.visibility</p:attrName>
                                        </p:attrNameLst>
                                      </p:cBhvr>
                                      <p:to>
                                        <p:strVal val="visible"/>
                                      </p:to>
                                    </p:set>
                                    <p:anim calcmode="lin" valueType="num">
                                      <p:cBhvr>
                                        <p:cTn id="96" dur="1000" fill="hold"/>
                                        <p:tgtEl>
                                          <p:spTgt spid="6"/>
                                        </p:tgtEl>
                                        <p:attrNameLst>
                                          <p:attrName>ppt_w</p:attrName>
                                        </p:attrNameLst>
                                      </p:cBhvr>
                                      <p:tavLst>
                                        <p:tav tm="0">
                                          <p:val>
                                            <p:fltVal val="0"/>
                                          </p:val>
                                        </p:tav>
                                        <p:tav tm="100000">
                                          <p:val>
                                            <p:strVal val="#ppt_w"/>
                                          </p:val>
                                        </p:tav>
                                      </p:tavLst>
                                    </p:anim>
                                    <p:anim calcmode="lin" valueType="num">
                                      <p:cBhvr>
                                        <p:cTn id="97" dur="1000" fill="hold"/>
                                        <p:tgtEl>
                                          <p:spTgt spid="6"/>
                                        </p:tgtEl>
                                        <p:attrNameLst>
                                          <p:attrName>ppt_h</p:attrName>
                                        </p:attrNameLst>
                                      </p:cBhvr>
                                      <p:tavLst>
                                        <p:tav tm="0">
                                          <p:val>
                                            <p:fltVal val="0"/>
                                          </p:val>
                                        </p:tav>
                                        <p:tav tm="100000">
                                          <p:val>
                                            <p:strVal val="#ppt_h"/>
                                          </p:val>
                                        </p:tav>
                                      </p:tavLst>
                                    </p:anim>
                                    <p:anim calcmode="lin" valueType="num">
                                      <p:cBhvr>
                                        <p:cTn id="98" dur="1000" fill="hold"/>
                                        <p:tgtEl>
                                          <p:spTgt spid="6"/>
                                        </p:tgtEl>
                                        <p:attrNameLst>
                                          <p:attrName>style.rotation</p:attrName>
                                        </p:attrNameLst>
                                      </p:cBhvr>
                                      <p:tavLst>
                                        <p:tav tm="0">
                                          <p:val>
                                            <p:fltVal val="90"/>
                                          </p:val>
                                        </p:tav>
                                        <p:tav tm="100000">
                                          <p:val>
                                            <p:fltVal val="0"/>
                                          </p:val>
                                        </p:tav>
                                      </p:tavLst>
                                    </p:anim>
                                    <p:animEffect transition="in" filter="fade">
                                      <p:cBhvr>
                                        <p:cTn id="99" dur="1000"/>
                                        <p:tgtEl>
                                          <p:spTgt spid="6"/>
                                        </p:tgtEl>
                                      </p:cBhvr>
                                    </p:animEffect>
                                  </p:childTnLst>
                                </p:cTn>
                              </p:par>
                            </p:childTnLst>
                          </p:cTn>
                        </p:par>
                      </p:childTnLst>
                    </p:cTn>
                  </p:par>
                  <p:par>
                    <p:cTn id="100" fill="hold">
                      <p:stCondLst>
                        <p:cond delay="indefinite"/>
                      </p:stCondLst>
                      <p:childTnLst>
                        <p:par>
                          <p:cTn id="101" fill="hold">
                            <p:stCondLst>
                              <p:cond delay="0"/>
                            </p:stCondLst>
                            <p:childTnLst>
                              <p:par>
                                <p:cTn id="102" presetID="31" presetClass="exit" presetSubtype="0" fill="hold" nodeType="clickEffect">
                                  <p:stCondLst>
                                    <p:cond delay="0"/>
                                  </p:stCondLst>
                                  <p:childTnLst>
                                    <p:anim calcmode="lin" valueType="num">
                                      <p:cBhvr>
                                        <p:cTn id="103" dur="1000"/>
                                        <p:tgtEl>
                                          <p:spTgt spid="6"/>
                                        </p:tgtEl>
                                        <p:attrNameLst>
                                          <p:attrName>ppt_w</p:attrName>
                                        </p:attrNameLst>
                                      </p:cBhvr>
                                      <p:tavLst>
                                        <p:tav tm="0">
                                          <p:val>
                                            <p:strVal val="ppt_w"/>
                                          </p:val>
                                        </p:tav>
                                        <p:tav tm="100000">
                                          <p:val>
                                            <p:fltVal val="0"/>
                                          </p:val>
                                        </p:tav>
                                      </p:tavLst>
                                    </p:anim>
                                    <p:anim calcmode="lin" valueType="num">
                                      <p:cBhvr>
                                        <p:cTn id="104" dur="1000"/>
                                        <p:tgtEl>
                                          <p:spTgt spid="6"/>
                                        </p:tgtEl>
                                        <p:attrNameLst>
                                          <p:attrName>ppt_h</p:attrName>
                                        </p:attrNameLst>
                                      </p:cBhvr>
                                      <p:tavLst>
                                        <p:tav tm="0">
                                          <p:val>
                                            <p:strVal val="ppt_h"/>
                                          </p:val>
                                        </p:tav>
                                        <p:tav tm="100000">
                                          <p:val>
                                            <p:fltVal val="0"/>
                                          </p:val>
                                        </p:tav>
                                      </p:tavLst>
                                    </p:anim>
                                    <p:anim calcmode="lin" valueType="num">
                                      <p:cBhvr>
                                        <p:cTn id="105" dur="1000"/>
                                        <p:tgtEl>
                                          <p:spTgt spid="6"/>
                                        </p:tgtEl>
                                        <p:attrNameLst>
                                          <p:attrName>style.rotation</p:attrName>
                                        </p:attrNameLst>
                                      </p:cBhvr>
                                      <p:tavLst>
                                        <p:tav tm="0">
                                          <p:val>
                                            <p:fltVal val="0"/>
                                          </p:val>
                                        </p:tav>
                                        <p:tav tm="100000">
                                          <p:val>
                                            <p:fltVal val="90"/>
                                          </p:val>
                                        </p:tav>
                                      </p:tavLst>
                                    </p:anim>
                                    <p:animEffect transition="out" filter="fade">
                                      <p:cBhvr>
                                        <p:cTn id="106" dur="1000"/>
                                        <p:tgtEl>
                                          <p:spTgt spid="6"/>
                                        </p:tgtEl>
                                      </p:cBhvr>
                                    </p:animEffect>
                                    <p:set>
                                      <p:cBhvr>
                                        <p:cTn id="107" dur="1" fill="hold">
                                          <p:stCondLst>
                                            <p:cond delay="999"/>
                                          </p:stCondLst>
                                        </p:cTn>
                                        <p:tgtEl>
                                          <p:spTgt spid="6"/>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31" presetClass="entr" presetSubtype="0" fill="hold" grpId="0" nodeType="clickEffect">
                                  <p:stCondLst>
                                    <p:cond delay="0"/>
                                  </p:stCondLst>
                                  <p:childTnLst>
                                    <p:set>
                                      <p:cBhvr>
                                        <p:cTn id="111" dur="1" fill="hold">
                                          <p:stCondLst>
                                            <p:cond delay="0"/>
                                          </p:stCondLst>
                                        </p:cTn>
                                        <p:tgtEl>
                                          <p:spTgt spid="413699">
                                            <p:txEl>
                                              <p:pRg st="3" end="3"/>
                                            </p:txEl>
                                          </p:spTgt>
                                        </p:tgtEl>
                                        <p:attrNameLst>
                                          <p:attrName>style.visibility</p:attrName>
                                        </p:attrNameLst>
                                      </p:cBhvr>
                                      <p:to>
                                        <p:strVal val="visible"/>
                                      </p:to>
                                    </p:set>
                                    <p:anim calcmode="lin" valueType="num">
                                      <p:cBhvr>
                                        <p:cTn id="112" dur="1000" fill="hold"/>
                                        <p:tgtEl>
                                          <p:spTgt spid="413699">
                                            <p:txEl>
                                              <p:pRg st="3" end="3"/>
                                            </p:txEl>
                                          </p:spTgt>
                                        </p:tgtEl>
                                        <p:attrNameLst>
                                          <p:attrName>ppt_w</p:attrName>
                                        </p:attrNameLst>
                                      </p:cBhvr>
                                      <p:tavLst>
                                        <p:tav tm="0">
                                          <p:val>
                                            <p:fltVal val="0"/>
                                          </p:val>
                                        </p:tav>
                                        <p:tav tm="100000">
                                          <p:val>
                                            <p:strVal val="#ppt_w"/>
                                          </p:val>
                                        </p:tav>
                                      </p:tavLst>
                                    </p:anim>
                                    <p:anim calcmode="lin" valueType="num">
                                      <p:cBhvr>
                                        <p:cTn id="113" dur="1000" fill="hold"/>
                                        <p:tgtEl>
                                          <p:spTgt spid="413699">
                                            <p:txEl>
                                              <p:pRg st="3" end="3"/>
                                            </p:txEl>
                                          </p:spTgt>
                                        </p:tgtEl>
                                        <p:attrNameLst>
                                          <p:attrName>ppt_h</p:attrName>
                                        </p:attrNameLst>
                                      </p:cBhvr>
                                      <p:tavLst>
                                        <p:tav tm="0">
                                          <p:val>
                                            <p:fltVal val="0"/>
                                          </p:val>
                                        </p:tav>
                                        <p:tav tm="100000">
                                          <p:val>
                                            <p:strVal val="#ppt_h"/>
                                          </p:val>
                                        </p:tav>
                                      </p:tavLst>
                                    </p:anim>
                                    <p:anim calcmode="lin" valueType="num">
                                      <p:cBhvr>
                                        <p:cTn id="114" dur="1000" fill="hold"/>
                                        <p:tgtEl>
                                          <p:spTgt spid="413699">
                                            <p:txEl>
                                              <p:pRg st="3" end="3"/>
                                            </p:txEl>
                                          </p:spTgt>
                                        </p:tgtEl>
                                        <p:attrNameLst>
                                          <p:attrName>style.rotation</p:attrName>
                                        </p:attrNameLst>
                                      </p:cBhvr>
                                      <p:tavLst>
                                        <p:tav tm="0">
                                          <p:val>
                                            <p:fltVal val="90"/>
                                          </p:val>
                                        </p:tav>
                                        <p:tav tm="100000">
                                          <p:val>
                                            <p:fltVal val="0"/>
                                          </p:val>
                                        </p:tav>
                                      </p:tavLst>
                                    </p:anim>
                                    <p:animEffect transition="in" filter="fade">
                                      <p:cBhvr>
                                        <p:cTn id="115" dur="1000"/>
                                        <p:tgtEl>
                                          <p:spTgt spid="413699">
                                            <p:txEl>
                                              <p:pRg st="3" end="3"/>
                                            </p:txEl>
                                          </p:spTgt>
                                        </p:tgtEl>
                                      </p:cBhvr>
                                    </p:animEffect>
                                  </p:childTnLst>
                                </p:cTn>
                              </p:par>
                            </p:childTnLst>
                          </p:cTn>
                        </p:par>
                      </p:childTnLst>
                    </p:cTn>
                  </p:par>
                  <p:par>
                    <p:cTn id="116" fill="hold">
                      <p:stCondLst>
                        <p:cond delay="indefinite"/>
                      </p:stCondLst>
                      <p:childTnLst>
                        <p:par>
                          <p:cTn id="117" fill="hold">
                            <p:stCondLst>
                              <p:cond delay="0"/>
                            </p:stCondLst>
                            <p:childTnLst>
                              <p:par>
                                <p:cTn id="118" presetID="31" presetClass="entr" presetSubtype="0" fill="hold" nodeType="clickEffect">
                                  <p:stCondLst>
                                    <p:cond delay="0"/>
                                  </p:stCondLst>
                                  <p:childTnLst>
                                    <p:set>
                                      <p:cBhvr>
                                        <p:cTn id="119" dur="1" fill="hold">
                                          <p:stCondLst>
                                            <p:cond delay="0"/>
                                          </p:stCondLst>
                                        </p:cTn>
                                        <p:tgtEl>
                                          <p:spTgt spid="7"/>
                                        </p:tgtEl>
                                        <p:attrNameLst>
                                          <p:attrName>style.visibility</p:attrName>
                                        </p:attrNameLst>
                                      </p:cBhvr>
                                      <p:to>
                                        <p:strVal val="visible"/>
                                      </p:to>
                                    </p:set>
                                    <p:anim calcmode="lin" valueType="num">
                                      <p:cBhvr>
                                        <p:cTn id="120" dur="1000" fill="hold"/>
                                        <p:tgtEl>
                                          <p:spTgt spid="7"/>
                                        </p:tgtEl>
                                        <p:attrNameLst>
                                          <p:attrName>ppt_w</p:attrName>
                                        </p:attrNameLst>
                                      </p:cBhvr>
                                      <p:tavLst>
                                        <p:tav tm="0">
                                          <p:val>
                                            <p:fltVal val="0"/>
                                          </p:val>
                                        </p:tav>
                                        <p:tav tm="100000">
                                          <p:val>
                                            <p:strVal val="#ppt_w"/>
                                          </p:val>
                                        </p:tav>
                                      </p:tavLst>
                                    </p:anim>
                                    <p:anim calcmode="lin" valueType="num">
                                      <p:cBhvr>
                                        <p:cTn id="121" dur="1000" fill="hold"/>
                                        <p:tgtEl>
                                          <p:spTgt spid="7"/>
                                        </p:tgtEl>
                                        <p:attrNameLst>
                                          <p:attrName>ppt_h</p:attrName>
                                        </p:attrNameLst>
                                      </p:cBhvr>
                                      <p:tavLst>
                                        <p:tav tm="0">
                                          <p:val>
                                            <p:fltVal val="0"/>
                                          </p:val>
                                        </p:tav>
                                        <p:tav tm="100000">
                                          <p:val>
                                            <p:strVal val="#ppt_h"/>
                                          </p:val>
                                        </p:tav>
                                      </p:tavLst>
                                    </p:anim>
                                    <p:anim calcmode="lin" valueType="num">
                                      <p:cBhvr>
                                        <p:cTn id="122" dur="1000" fill="hold"/>
                                        <p:tgtEl>
                                          <p:spTgt spid="7"/>
                                        </p:tgtEl>
                                        <p:attrNameLst>
                                          <p:attrName>style.rotation</p:attrName>
                                        </p:attrNameLst>
                                      </p:cBhvr>
                                      <p:tavLst>
                                        <p:tav tm="0">
                                          <p:val>
                                            <p:fltVal val="90"/>
                                          </p:val>
                                        </p:tav>
                                        <p:tav tm="100000">
                                          <p:val>
                                            <p:fltVal val="0"/>
                                          </p:val>
                                        </p:tav>
                                      </p:tavLst>
                                    </p:anim>
                                    <p:animEffect transition="in" filter="fade">
                                      <p:cBhvr>
                                        <p:cTn id="123" dur="1000"/>
                                        <p:tgtEl>
                                          <p:spTgt spid="7"/>
                                        </p:tgtEl>
                                      </p:cBhvr>
                                    </p:animEffect>
                                  </p:childTnLst>
                                </p:cTn>
                              </p:par>
                              <p:par>
                                <p:cTn id="124" presetID="31" presetClass="entr" presetSubtype="0" fill="hold" nodeType="withEffect">
                                  <p:stCondLst>
                                    <p:cond delay="0"/>
                                  </p:stCondLst>
                                  <p:childTnLst>
                                    <p:set>
                                      <p:cBhvr>
                                        <p:cTn id="125" dur="1" fill="hold">
                                          <p:stCondLst>
                                            <p:cond delay="0"/>
                                          </p:stCondLst>
                                        </p:cTn>
                                        <p:tgtEl>
                                          <p:spTgt spid="8"/>
                                        </p:tgtEl>
                                        <p:attrNameLst>
                                          <p:attrName>style.visibility</p:attrName>
                                        </p:attrNameLst>
                                      </p:cBhvr>
                                      <p:to>
                                        <p:strVal val="visible"/>
                                      </p:to>
                                    </p:set>
                                    <p:anim calcmode="lin" valueType="num">
                                      <p:cBhvr>
                                        <p:cTn id="126" dur="1000" fill="hold"/>
                                        <p:tgtEl>
                                          <p:spTgt spid="8"/>
                                        </p:tgtEl>
                                        <p:attrNameLst>
                                          <p:attrName>ppt_w</p:attrName>
                                        </p:attrNameLst>
                                      </p:cBhvr>
                                      <p:tavLst>
                                        <p:tav tm="0">
                                          <p:val>
                                            <p:fltVal val="0"/>
                                          </p:val>
                                        </p:tav>
                                        <p:tav tm="100000">
                                          <p:val>
                                            <p:strVal val="#ppt_w"/>
                                          </p:val>
                                        </p:tav>
                                      </p:tavLst>
                                    </p:anim>
                                    <p:anim calcmode="lin" valueType="num">
                                      <p:cBhvr>
                                        <p:cTn id="127" dur="1000" fill="hold"/>
                                        <p:tgtEl>
                                          <p:spTgt spid="8"/>
                                        </p:tgtEl>
                                        <p:attrNameLst>
                                          <p:attrName>ppt_h</p:attrName>
                                        </p:attrNameLst>
                                      </p:cBhvr>
                                      <p:tavLst>
                                        <p:tav tm="0">
                                          <p:val>
                                            <p:fltVal val="0"/>
                                          </p:val>
                                        </p:tav>
                                        <p:tav tm="100000">
                                          <p:val>
                                            <p:strVal val="#ppt_h"/>
                                          </p:val>
                                        </p:tav>
                                      </p:tavLst>
                                    </p:anim>
                                    <p:anim calcmode="lin" valueType="num">
                                      <p:cBhvr>
                                        <p:cTn id="128" dur="1000" fill="hold"/>
                                        <p:tgtEl>
                                          <p:spTgt spid="8"/>
                                        </p:tgtEl>
                                        <p:attrNameLst>
                                          <p:attrName>style.rotation</p:attrName>
                                        </p:attrNameLst>
                                      </p:cBhvr>
                                      <p:tavLst>
                                        <p:tav tm="0">
                                          <p:val>
                                            <p:fltVal val="90"/>
                                          </p:val>
                                        </p:tav>
                                        <p:tav tm="100000">
                                          <p:val>
                                            <p:fltVal val="0"/>
                                          </p:val>
                                        </p:tav>
                                      </p:tavLst>
                                    </p:anim>
                                    <p:animEffect transition="in" filter="fade">
                                      <p:cBhvr>
                                        <p:cTn id="129" dur="1000"/>
                                        <p:tgtEl>
                                          <p:spTgt spid="8"/>
                                        </p:tgtEl>
                                      </p:cBhvr>
                                    </p:animEffect>
                                  </p:childTnLst>
                                </p:cTn>
                              </p:par>
                            </p:childTnLst>
                          </p:cTn>
                        </p:par>
                      </p:childTnLst>
                    </p:cTn>
                  </p:par>
                  <p:par>
                    <p:cTn id="130" fill="hold">
                      <p:stCondLst>
                        <p:cond delay="indefinite"/>
                      </p:stCondLst>
                      <p:childTnLst>
                        <p:par>
                          <p:cTn id="131" fill="hold">
                            <p:stCondLst>
                              <p:cond delay="0"/>
                            </p:stCondLst>
                            <p:childTnLst>
                              <p:par>
                                <p:cTn id="132" presetID="31" presetClass="exit" presetSubtype="0" fill="hold" nodeType="clickEffect">
                                  <p:stCondLst>
                                    <p:cond delay="0"/>
                                  </p:stCondLst>
                                  <p:childTnLst>
                                    <p:anim calcmode="lin" valueType="num">
                                      <p:cBhvr>
                                        <p:cTn id="133" dur="1000"/>
                                        <p:tgtEl>
                                          <p:spTgt spid="7"/>
                                        </p:tgtEl>
                                        <p:attrNameLst>
                                          <p:attrName>ppt_w</p:attrName>
                                        </p:attrNameLst>
                                      </p:cBhvr>
                                      <p:tavLst>
                                        <p:tav tm="0">
                                          <p:val>
                                            <p:strVal val="ppt_w"/>
                                          </p:val>
                                        </p:tav>
                                        <p:tav tm="100000">
                                          <p:val>
                                            <p:fltVal val="0"/>
                                          </p:val>
                                        </p:tav>
                                      </p:tavLst>
                                    </p:anim>
                                    <p:anim calcmode="lin" valueType="num">
                                      <p:cBhvr>
                                        <p:cTn id="134" dur="1000"/>
                                        <p:tgtEl>
                                          <p:spTgt spid="7"/>
                                        </p:tgtEl>
                                        <p:attrNameLst>
                                          <p:attrName>ppt_h</p:attrName>
                                        </p:attrNameLst>
                                      </p:cBhvr>
                                      <p:tavLst>
                                        <p:tav tm="0">
                                          <p:val>
                                            <p:strVal val="ppt_h"/>
                                          </p:val>
                                        </p:tav>
                                        <p:tav tm="100000">
                                          <p:val>
                                            <p:fltVal val="0"/>
                                          </p:val>
                                        </p:tav>
                                      </p:tavLst>
                                    </p:anim>
                                    <p:anim calcmode="lin" valueType="num">
                                      <p:cBhvr>
                                        <p:cTn id="135" dur="1000"/>
                                        <p:tgtEl>
                                          <p:spTgt spid="7"/>
                                        </p:tgtEl>
                                        <p:attrNameLst>
                                          <p:attrName>style.rotation</p:attrName>
                                        </p:attrNameLst>
                                      </p:cBhvr>
                                      <p:tavLst>
                                        <p:tav tm="0">
                                          <p:val>
                                            <p:fltVal val="0"/>
                                          </p:val>
                                        </p:tav>
                                        <p:tav tm="100000">
                                          <p:val>
                                            <p:fltVal val="90"/>
                                          </p:val>
                                        </p:tav>
                                      </p:tavLst>
                                    </p:anim>
                                    <p:animEffect transition="out" filter="fade">
                                      <p:cBhvr>
                                        <p:cTn id="136" dur="1000"/>
                                        <p:tgtEl>
                                          <p:spTgt spid="7"/>
                                        </p:tgtEl>
                                      </p:cBhvr>
                                    </p:animEffect>
                                    <p:set>
                                      <p:cBhvr>
                                        <p:cTn id="137" dur="1" fill="hold">
                                          <p:stCondLst>
                                            <p:cond delay="999"/>
                                          </p:stCondLst>
                                        </p:cTn>
                                        <p:tgtEl>
                                          <p:spTgt spid="7"/>
                                        </p:tgtEl>
                                        <p:attrNameLst>
                                          <p:attrName>style.visibility</p:attrName>
                                        </p:attrNameLst>
                                      </p:cBhvr>
                                      <p:to>
                                        <p:strVal val="hidden"/>
                                      </p:to>
                                    </p:set>
                                  </p:childTnLst>
                                </p:cTn>
                              </p:par>
                              <p:par>
                                <p:cTn id="138" presetID="31" presetClass="exit" presetSubtype="0" fill="hold" nodeType="withEffect">
                                  <p:stCondLst>
                                    <p:cond delay="0"/>
                                  </p:stCondLst>
                                  <p:childTnLst>
                                    <p:anim calcmode="lin" valueType="num">
                                      <p:cBhvr>
                                        <p:cTn id="139" dur="1000"/>
                                        <p:tgtEl>
                                          <p:spTgt spid="8"/>
                                        </p:tgtEl>
                                        <p:attrNameLst>
                                          <p:attrName>ppt_w</p:attrName>
                                        </p:attrNameLst>
                                      </p:cBhvr>
                                      <p:tavLst>
                                        <p:tav tm="0">
                                          <p:val>
                                            <p:strVal val="ppt_w"/>
                                          </p:val>
                                        </p:tav>
                                        <p:tav tm="100000">
                                          <p:val>
                                            <p:fltVal val="0"/>
                                          </p:val>
                                        </p:tav>
                                      </p:tavLst>
                                    </p:anim>
                                    <p:anim calcmode="lin" valueType="num">
                                      <p:cBhvr>
                                        <p:cTn id="140" dur="1000"/>
                                        <p:tgtEl>
                                          <p:spTgt spid="8"/>
                                        </p:tgtEl>
                                        <p:attrNameLst>
                                          <p:attrName>ppt_h</p:attrName>
                                        </p:attrNameLst>
                                      </p:cBhvr>
                                      <p:tavLst>
                                        <p:tav tm="0">
                                          <p:val>
                                            <p:strVal val="ppt_h"/>
                                          </p:val>
                                        </p:tav>
                                        <p:tav tm="100000">
                                          <p:val>
                                            <p:fltVal val="0"/>
                                          </p:val>
                                        </p:tav>
                                      </p:tavLst>
                                    </p:anim>
                                    <p:anim calcmode="lin" valueType="num">
                                      <p:cBhvr>
                                        <p:cTn id="141" dur="1000"/>
                                        <p:tgtEl>
                                          <p:spTgt spid="8"/>
                                        </p:tgtEl>
                                        <p:attrNameLst>
                                          <p:attrName>style.rotation</p:attrName>
                                        </p:attrNameLst>
                                      </p:cBhvr>
                                      <p:tavLst>
                                        <p:tav tm="0">
                                          <p:val>
                                            <p:fltVal val="0"/>
                                          </p:val>
                                        </p:tav>
                                        <p:tav tm="100000">
                                          <p:val>
                                            <p:fltVal val="90"/>
                                          </p:val>
                                        </p:tav>
                                      </p:tavLst>
                                    </p:anim>
                                    <p:animEffect transition="out" filter="fade">
                                      <p:cBhvr>
                                        <p:cTn id="142" dur="1000"/>
                                        <p:tgtEl>
                                          <p:spTgt spid="8"/>
                                        </p:tgtEl>
                                      </p:cBhvr>
                                    </p:animEffect>
                                    <p:set>
                                      <p:cBhvr>
                                        <p:cTn id="143" dur="1" fill="hold">
                                          <p:stCondLst>
                                            <p:cond delay="999"/>
                                          </p:stCondLst>
                                        </p:cTn>
                                        <p:tgtEl>
                                          <p:spTgt spid="8"/>
                                        </p:tgtEl>
                                        <p:attrNameLst>
                                          <p:attrName>style.visibility</p:attrName>
                                        </p:attrNameLst>
                                      </p:cBhvr>
                                      <p:to>
                                        <p:strVal val="hidden"/>
                                      </p:to>
                                    </p:set>
                                  </p:childTnLst>
                                </p:cTn>
                              </p:par>
                            </p:childTnLst>
                          </p:cTn>
                        </p:par>
                      </p:childTnLst>
                    </p:cTn>
                  </p:par>
                  <p:par>
                    <p:cTn id="144" fill="hold">
                      <p:stCondLst>
                        <p:cond delay="indefinite"/>
                      </p:stCondLst>
                      <p:childTnLst>
                        <p:par>
                          <p:cTn id="145" fill="hold">
                            <p:stCondLst>
                              <p:cond delay="0"/>
                            </p:stCondLst>
                            <p:childTnLst>
                              <p:par>
                                <p:cTn id="146" presetID="31" presetClass="entr" presetSubtype="0" fill="hold" grpId="0" nodeType="clickEffect">
                                  <p:stCondLst>
                                    <p:cond delay="0"/>
                                  </p:stCondLst>
                                  <p:childTnLst>
                                    <p:set>
                                      <p:cBhvr>
                                        <p:cTn id="147" dur="1" fill="hold">
                                          <p:stCondLst>
                                            <p:cond delay="0"/>
                                          </p:stCondLst>
                                        </p:cTn>
                                        <p:tgtEl>
                                          <p:spTgt spid="413699">
                                            <p:txEl>
                                              <p:pRg st="4" end="4"/>
                                            </p:txEl>
                                          </p:spTgt>
                                        </p:tgtEl>
                                        <p:attrNameLst>
                                          <p:attrName>style.visibility</p:attrName>
                                        </p:attrNameLst>
                                      </p:cBhvr>
                                      <p:to>
                                        <p:strVal val="visible"/>
                                      </p:to>
                                    </p:set>
                                    <p:anim calcmode="lin" valueType="num">
                                      <p:cBhvr>
                                        <p:cTn id="148" dur="1000" fill="hold"/>
                                        <p:tgtEl>
                                          <p:spTgt spid="413699">
                                            <p:txEl>
                                              <p:pRg st="4" end="4"/>
                                            </p:txEl>
                                          </p:spTgt>
                                        </p:tgtEl>
                                        <p:attrNameLst>
                                          <p:attrName>ppt_w</p:attrName>
                                        </p:attrNameLst>
                                      </p:cBhvr>
                                      <p:tavLst>
                                        <p:tav tm="0">
                                          <p:val>
                                            <p:fltVal val="0"/>
                                          </p:val>
                                        </p:tav>
                                        <p:tav tm="100000">
                                          <p:val>
                                            <p:strVal val="#ppt_w"/>
                                          </p:val>
                                        </p:tav>
                                      </p:tavLst>
                                    </p:anim>
                                    <p:anim calcmode="lin" valueType="num">
                                      <p:cBhvr>
                                        <p:cTn id="149" dur="1000" fill="hold"/>
                                        <p:tgtEl>
                                          <p:spTgt spid="413699">
                                            <p:txEl>
                                              <p:pRg st="4" end="4"/>
                                            </p:txEl>
                                          </p:spTgt>
                                        </p:tgtEl>
                                        <p:attrNameLst>
                                          <p:attrName>ppt_h</p:attrName>
                                        </p:attrNameLst>
                                      </p:cBhvr>
                                      <p:tavLst>
                                        <p:tav tm="0">
                                          <p:val>
                                            <p:fltVal val="0"/>
                                          </p:val>
                                        </p:tav>
                                        <p:tav tm="100000">
                                          <p:val>
                                            <p:strVal val="#ppt_h"/>
                                          </p:val>
                                        </p:tav>
                                      </p:tavLst>
                                    </p:anim>
                                    <p:anim calcmode="lin" valueType="num">
                                      <p:cBhvr>
                                        <p:cTn id="150" dur="1000" fill="hold"/>
                                        <p:tgtEl>
                                          <p:spTgt spid="413699">
                                            <p:txEl>
                                              <p:pRg st="4" end="4"/>
                                            </p:txEl>
                                          </p:spTgt>
                                        </p:tgtEl>
                                        <p:attrNameLst>
                                          <p:attrName>style.rotation</p:attrName>
                                        </p:attrNameLst>
                                      </p:cBhvr>
                                      <p:tavLst>
                                        <p:tav tm="0">
                                          <p:val>
                                            <p:fltVal val="90"/>
                                          </p:val>
                                        </p:tav>
                                        <p:tav tm="100000">
                                          <p:val>
                                            <p:fltVal val="0"/>
                                          </p:val>
                                        </p:tav>
                                      </p:tavLst>
                                    </p:anim>
                                    <p:animEffect transition="in" filter="fade">
                                      <p:cBhvr>
                                        <p:cTn id="151" dur="1000"/>
                                        <p:tgtEl>
                                          <p:spTgt spid="413699">
                                            <p:txEl>
                                              <p:pRg st="4" end="4"/>
                                            </p:txEl>
                                          </p:spTgt>
                                        </p:tgtEl>
                                      </p:cBhvr>
                                    </p:animEffect>
                                  </p:childTnLst>
                                </p:cTn>
                              </p:par>
                            </p:childTnLst>
                          </p:cTn>
                        </p:par>
                      </p:childTnLst>
                    </p:cTn>
                  </p:par>
                  <p:par>
                    <p:cTn id="152" fill="hold">
                      <p:stCondLst>
                        <p:cond delay="indefinite"/>
                      </p:stCondLst>
                      <p:childTnLst>
                        <p:par>
                          <p:cTn id="153" fill="hold">
                            <p:stCondLst>
                              <p:cond delay="0"/>
                            </p:stCondLst>
                            <p:childTnLst>
                              <p:par>
                                <p:cTn id="154" presetID="2" presetClass="entr" presetSubtype="4" fill="hold" nodeType="clickEffect">
                                  <p:stCondLst>
                                    <p:cond delay="0"/>
                                  </p:stCondLst>
                                  <p:childTnLst>
                                    <p:set>
                                      <p:cBhvr>
                                        <p:cTn id="155" dur="1" fill="hold">
                                          <p:stCondLst>
                                            <p:cond delay="0"/>
                                          </p:stCondLst>
                                        </p:cTn>
                                        <p:tgtEl>
                                          <p:spTgt spid="10"/>
                                        </p:tgtEl>
                                        <p:attrNameLst>
                                          <p:attrName>style.visibility</p:attrName>
                                        </p:attrNameLst>
                                      </p:cBhvr>
                                      <p:to>
                                        <p:strVal val="visible"/>
                                      </p:to>
                                    </p:set>
                                    <p:anim calcmode="lin" valueType="num">
                                      <p:cBhvr additive="base">
                                        <p:cTn id="156" dur="500" fill="hold"/>
                                        <p:tgtEl>
                                          <p:spTgt spid="10"/>
                                        </p:tgtEl>
                                        <p:attrNameLst>
                                          <p:attrName>ppt_x</p:attrName>
                                        </p:attrNameLst>
                                      </p:cBhvr>
                                      <p:tavLst>
                                        <p:tav tm="0">
                                          <p:val>
                                            <p:strVal val="#ppt_x"/>
                                          </p:val>
                                        </p:tav>
                                        <p:tav tm="100000">
                                          <p:val>
                                            <p:strVal val="#ppt_x"/>
                                          </p:val>
                                        </p:tav>
                                      </p:tavLst>
                                    </p:anim>
                                    <p:anim calcmode="lin" valueType="num">
                                      <p:cBhvr additive="base">
                                        <p:cTn id="15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31" presetClass="exit" presetSubtype="0" fill="hold" nodeType="clickEffect">
                                  <p:stCondLst>
                                    <p:cond delay="0"/>
                                  </p:stCondLst>
                                  <p:childTnLst>
                                    <p:anim calcmode="lin" valueType="num">
                                      <p:cBhvr>
                                        <p:cTn id="161" dur="1000"/>
                                        <p:tgtEl>
                                          <p:spTgt spid="10"/>
                                        </p:tgtEl>
                                        <p:attrNameLst>
                                          <p:attrName>ppt_w</p:attrName>
                                        </p:attrNameLst>
                                      </p:cBhvr>
                                      <p:tavLst>
                                        <p:tav tm="0">
                                          <p:val>
                                            <p:strVal val="ppt_w"/>
                                          </p:val>
                                        </p:tav>
                                        <p:tav tm="100000">
                                          <p:val>
                                            <p:fltVal val="0"/>
                                          </p:val>
                                        </p:tav>
                                      </p:tavLst>
                                    </p:anim>
                                    <p:anim calcmode="lin" valueType="num">
                                      <p:cBhvr>
                                        <p:cTn id="162" dur="1000"/>
                                        <p:tgtEl>
                                          <p:spTgt spid="10"/>
                                        </p:tgtEl>
                                        <p:attrNameLst>
                                          <p:attrName>ppt_h</p:attrName>
                                        </p:attrNameLst>
                                      </p:cBhvr>
                                      <p:tavLst>
                                        <p:tav tm="0">
                                          <p:val>
                                            <p:strVal val="ppt_h"/>
                                          </p:val>
                                        </p:tav>
                                        <p:tav tm="100000">
                                          <p:val>
                                            <p:fltVal val="0"/>
                                          </p:val>
                                        </p:tav>
                                      </p:tavLst>
                                    </p:anim>
                                    <p:anim calcmode="lin" valueType="num">
                                      <p:cBhvr>
                                        <p:cTn id="163" dur="1000"/>
                                        <p:tgtEl>
                                          <p:spTgt spid="10"/>
                                        </p:tgtEl>
                                        <p:attrNameLst>
                                          <p:attrName>style.rotation</p:attrName>
                                        </p:attrNameLst>
                                      </p:cBhvr>
                                      <p:tavLst>
                                        <p:tav tm="0">
                                          <p:val>
                                            <p:fltVal val="0"/>
                                          </p:val>
                                        </p:tav>
                                        <p:tav tm="100000">
                                          <p:val>
                                            <p:fltVal val="90"/>
                                          </p:val>
                                        </p:tav>
                                      </p:tavLst>
                                    </p:anim>
                                    <p:animEffect transition="out" filter="fade">
                                      <p:cBhvr>
                                        <p:cTn id="164" dur="1000"/>
                                        <p:tgtEl>
                                          <p:spTgt spid="10"/>
                                        </p:tgtEl>
                                      </p:cBhvr>
                                    </p:animEffect>
                                    <p:set>
                                      <p:cBhvr>
                                        <p:cTn id="165" dur="1" fill="hold">
                                          <p:stCondLst>
                                            <p:cond delay="999"/>
                                          </p:stCondLst>
                                        </p:cTn>
                                        <p:tgtEl>
                                          <p:spTgt spid="10"/>
                                        </p:tgtEl>
                                        <p:attrNameLst>
                                          <p:attrName>style.visibility</p:attrName>
                                        </p:attrNameLst>
                                      </p:cBhvr>
                                      <p:to>
                                        <p:strVal val="hidden"/>
                                      </p:to>
                                    </p:set>
                                  </p:childTnLst>
                                </p:cTn>
                              </p:par>
                            </p:childTnLst>
                          </p:cTn>
                        </p:par>
                      </p:childTnLst>
                    </p:cTn>
                  </p:par>
                  <p:par>
                    <p:cTn id="166" fill="hold">
                      <p:stCondLst>
                        <p:cond delay="indefinite"/>
                      </p:stCondLst>
                      <p:childTnLst>
                        <p:par>
                          <p:cTn id="167" fill="hold">
                            <p:stCondLst>
                              <p:cond delay="0"/>
                            </p:stCondLst>
                            <p:childTnLst>
                              <p:par>
                                <p:cTn id="168" presetID="31" presetClass="entr" presetSubtype="0" fill="hold" grpId="0" nodeType="clickEffect">
                                  <p:stCondLst>
                                    <p:cond delay="0"/>
                                  </p:stCondLst>
                                  <p:childTnLst>
                                    <p:set>
                                      <p:cBhvr>
                                        <p:cTn id="169" dur="1" fill="hold">
                                          <p:stCondLst>
                                            <p:cond delay="0"/>
                                          </p:stCondLst>
                                        </p:cTn>
                                        <p:tgtEl>
                                          <p:spTgt spid="413699">
                                            <p:txEl>
                                              <p:pRg st="5" end="5"/>
                                            </p:txEl>
                                          </p:spTgt>
                                        </p:tgtEl>
                                        <p:attrNameLst>
                                          <p:attrName>style.visibility</p:attrName>
                                        </p:attrNameLst>
                                      </p:cBhvr>
                                      <p:to>
                                        <p:strVal val="visible"/>
                                      </p:to>
                                    </p:set>
                                    <p:anim calcmode="lin" valueType="num">
                                      <p:cBhvr>
                                        <p:cTn id="170" dur="1000" fill="hold"/>
                                        <p:tgtEl>
                                          <p:spTgt spid="413699">
                                            <p:txEl>
                                              <p:pRg st="5" end="5"/>
                                            </p:txEl>
                                          </p:spTgt>
                                        </p:tgtEl>
                                        <p:attrNameLst>
                                          <p:attrName>ppt_w</p:attrName>
                                        </p:attrNameLst>
                                      </p:cBhvr>
                                      <p:tavLst>
                                        <p:tav tm="0">
                                          <p:val>
                                            <p:fltVal val="0"/>
                                          </p:val>
                                        </p:tav>
                                        <p:tav tm="100000">
                                          <p:val>
                                            <p:strVal val="#ppt_w"/>
                                          </p:val>
                                        </p:tav>
                                      </p:tavLst>
                                    </p:anim>
                                    <p:anim calcmode="lin" valueType="num">
                                      <p:cBhvr>
                                        <p:cTn id="171" dur="1000" fill="hold"/>
                                        <p:tgtEl>
                                          <p:spTgt spid="413699">
                                            <p:txEl>
                                              <p:pRg st="5" end="5"/>
                                            </p:txEl>
                                          </p:spTgt>
                                        </p:tgtEl>
                                        <p:attrNameLst>
                                          <p:attrName>ppt_h</p:attrName>
                                        </p:attrNameLst>
                                      </p:cBhvr>
                                      <p:tavLst>
                                        <p:tav tm="0">
                                          <p:val>
                                            <p:fltVal val="0"/>
                                          </p:val>
                                        </p:tav>
                                        <p:tav tm="100000">
                                          <p:val>
                                            <p:strVal val="#ppt_h"/>
                                          </p:val>
                                        </p:tav>
                                      </p:tavLst>
                                    </p:anim>
                                    <p:anim calcmode="lin" valueType="num">
                                      <p:cBhvr>
                                        <p:cTn id="172" dur="1000" fill="hold"/>
                                        <p:tgtEl>
                                          <p:spTgt spid="413699">
                                            <p:txEl>
                                              <p:pRg st="5" end="5"/>
                                            </p:txEl>
                                          </p:spTgt>
                                        </p:tgtEl>
                                        <p:attrNameLst>
                                          <p:attrName>style.rotation</p:attrName>
                                        </p:attrNameLst>
                                      </p:cBhvr>
                                      <p:tavLst>
                                        <p:tav tm="0">
                                          <p:val>
                                            <p:fltVal val="90"/>
                                          </p:val>
                                        </p:tav>
                                        <p:tav tm="100000">
                                          <p:val>
                                            <p:fltVal val="0"/>
                                          </p:val>
                                        </p:tav>
                                      </p:tavLst>
                                    </p:anim>
                                    <p:animEffect transition="in" filter="fade">
                                      <p:cBhvr>
                                        <p:cTn id="173" dur="1000"/>
                                        <p:tgtEl>
                                          <p:spTgt spid="413699">
                                            <p:txEl>
                                              <p:pRg st="5" end="5"/>
                                            </p:txEl>
                                          </p:spTgt>
                                        </p:tgtEl>
                                      </p:cBhvr>
                                    </p:animEffect>
                                  </p:childTnLst>
                                </p:cTn>
                              </p:par>
                            </p:childTnLst>
                          </p:cTn>
                        </p:par>
                      </p:childTnLst>
                    </p:cTn>
                  </p:par>
                  <p:par>
                    <p:cTn id="174" fill="hold">
                      <p:stCondLst>
                        <p:cond delay="indefinite"/>
                      </p:stCondLst>
                      <p:childTnLst>
                        <p:par>
                          <p:cTn id="175" fill="hold">
                            <p:stCondLst>
                              <p:cond delay="0"/>
                            </p:stCondLst>
                            <p:childTnLst>
                              <p:par>
                                <p:cTn id="176" presetID="31" presetClass="entr" presetSubtype="0" fill="hold" nodeType="clickEffect">
                                  <p:stCondLst>
                                    <p:cond delay="0"/>
                                  </p:stCondLst>
                                  <p:childTnLst>
                                    <p:set>
                                      <p:cBhvr>
                                        <p:cTn id="177" dur="1" fill="hold">
                                          <p:stCondLst>
                                            <p:cond delay="0"/>
                                          </p:stCondLst>
                                        </p:cTn>
                                        <p:tgtEl>
                                          <p:spTgt spid="11"/>
                                        </p:tgtEl>
                                        <p:attrNameLst>
                                          <p:attrName>style.visibility</p:attrName>
                                        </p:attrNameLst>
                                      </p:cBhvr>
                                      <p:to>
                                        <p:strVal val="visible"/>
                                      </p:to>
                                    </p:set>
                                    <p:anim calcmode="lin" valueType="num">
                                      <p:cBhvr>
                                        <p:cTn id="178" dur="1000" fill="hold"/>
                                        <p:tgtEl>
                                          <p:spTgt spid="11"/>
                                        </p:tgtEl>
                                        <p:attrNameLst>
                                          <p:attrName>ppt_w</p:attrName>
                                        </p:attrNameLst>
                                      </p:cBhvr>
                                      <p:tavLst>
                                        <p:tav tm="0">
                                          <p:val>
                                            <p:fltVal val="0"/>
                                          </p:val>
                                        </p:tav>
                                        <p:tav tm="100000">
                                          <p:val>
                                            <p:strVal val="#ppt_w"/>
                                          </p:val>
                                        </p:tav>
                                      </p:tavLst>
                                    </p:anim>
                                    <p:anim calcmode="lin" valueType="num">
                                      <p:cBhvr>
                                        <p:cTn id="179" dur="1000" fill="hold"/>
                                        <p:tgtEl>
                                          <p:spTgt spid="11"/>
                                        </p:tgtEl>
                                        <p:attrNameLst>
                                          <p:attrName>ppt_h</p:attrName>
                                        </p:attrNameLst>
                                      </p:cBhvr>
                                      <p:tavLst>
                                        <p:tav tm="0">
                                          <p:val>
                                            <p:fltVal val="0"/>
                                          </p:val>
                                        </p:tav>
                                        <p:tav tm="100000">
                                          <p:val>
                                            <p:strVal val="#ppt_h"/>
                                          </p:val>
                                        </p:tav>
                                      </p:tavLst>
                                    </p:anim>
                                    <p:anim calcmode="lin" valueType="num">
                                      <p:cBhvr>
                                        <p:cTn id="180" dur="1000" fill="hold"/>
                                        <p:tgtEl>
                                          <p:spTgt spid="11"/>
                                        </p:tgtEl>
                                        <p:attrNameLst>
                                          <p:attrName>style.rotation</p:attrName>
                                        </p:attrNameLst>
                                      </p:cBhvr>
                                      <p:tavLst>
                                        <p:tav tm="0">
                                          <p:val>
                                            <p:fltVal val="90"/>
                                          </p:val>
                                        </p:tav>
                                        <p:tav tm="100000">
                                          <p:val>
                                            <p:fltVal val="0"/>
                                          </p:val>
                                        </p:tav>
                                      </p:tavLst>
                                    </p:anim>
                                    <p:animEffect transition="in" filter="fade">
                                      <p:cBhvr>
                                        <p:cTn id="181" dur="1000"/>
                                        <p:tgtEl>
                                          <p:spTgt spid="11"/>
                                        </p:tgtEl>
                                      </p:cBhvr>
                                    </p:animEffect>
                                  </p:childTnLst>
                                </p:cTn>
                              </p:par>
                            </p:childTnLst>
                          </p:cTn>
                        </p:par>
                      </p:childTnLst>
                    </p:cTn>
                  </p:par>
                  <p:par>
                    <p:cTn id="182" fill="hold">
                      <p:stCondLst>
                        <p:cond delay="indefinite"/>
                      </p:stCondLst>
                      <p:childTnLst>
                        <p:par>
                          <p:cTn id="183" fill="hold">
                            <p:stCondLst>
                              <p:cond delay="0"/>
                            </p:stCondLst>
                            <p:childTnLst>
                              <p:par>
                                <p:cTn id="184" presetID="31" presetClass="exit" presetSubtype="0" fill="hold" nodeType="clickEffect">
                                  <p:stCondLst>
                                    <p:cond delay="0"/>
                                  </p:stCondLst>
                                  <p:childTnLst>
                                    <p:anim calcmode="lin" valueType="num">
                                      <p:cBhvr>
                                        <p:cTn id="185" dur="1000"/>
                                        <p:tgtEl>
                                          <p:spTgt spid="11"/>
                                        </p:tgtEl>
                                        <p:attrNameLst>
                                          <p:attrName>ppt_w</p:attrName>
                                        </p:attrNameLst>
                                      </p:cBhvr>
                                      <p:tavLst>
                                        <p:tav tm="0">
                                          <p:val>
                                            <p:strVal val="ppt_w"/>
                                          </p:val>
                                        </p:tav>
                                        <p:tav tm="100000">
                                          <p:val>
                                            <p:fltVal val="0"/>
                                          </p:val>
                                        </p:tav>
                                      </p:tavLst>
                                    </p:anim>
                                    <p:anim calcmode="lin" valueType="num">
                                      <p:cBhvr>
                                        <p:cTn id="186" dur="1000"/>
                                        <p:tgtEl>
                                          <p:spTgt spid="11"/>
                                        </p:tgtEl>
                                        <p:attrNameLst>
                                          <p:attrName>ppt_h</p:attrName>
                                        </p:attrNameLst>
                                      </p:cBhvr>
                                      <p:tavLst>
                                        <p:tav tm="0">
                                          <p:val>
                                            <p:strVal val="ppt_h"/>
                                          </p:val>
                                        </p:tav>
                                        <p:tav tm="100000">
                                          <p:val>
                                            <p:fltVal val="0"/>
                                          </p:val>
                                        </p:tav>
                                      </p:tavLst>
                                    </p:anim>
                                    <p:anim calcmode="lin" valueType="num">
                                      <p:cBhvr>
                                        <p:cTn id="187" dur="1000"/>
                                        <p:tgtEl>
                                          <p:spTgt spid="11"/>
                                        </p:tgtEl>
                                        <p:attrNameLst>
                                          <p:attrName>style.rotation</p:attrName>
                                        </p:attrNameLst>
                                      </p:cBhvr>
                                      <p:tavLst>
                                        <p:tav tm="0">
                                          <p:val>
                                            <p:fltVal val="0"/>
                                          </p:val>
                                        </p:tav>
                                        <p:tav tm="100000">
                                          <p:val>
                                            <p:fltVal val="90"/>
                                          </p:val>
                                        </p:tav>
                                      </p:tavLst>
                                    </p:anim>
                                    <p:animEffect transition="out" filter="fade">
                                      <p:cBhvr>
                                        <p:cTn id="188" dur="1000"/>
                                        <p:tgtEl>
                                          <p:spTgt spid="11"/>
                                        </p:tgtEl>
                                      </p:cBhvr>
                                    </p:animEffect>
                                    <p:set>
                                      <p:cBhvr>
                                        <p:cTn id="189" dur="1" fill="hold">
                                          <p:stCondLst>
                                            <p:cond delay="9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698" grpId="0" animBg="1"/>
      <p:bldP spid="413699" grpId="0" uiExpand="1" build="p"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228600" y="228600"/>
            <a:ext cx="8915400" cy="1143000"/>
          </a:xfrm>
          <a:solidFill>
            <a:schemeClr val="bg1">
              <a:lumMod val="40000"/>
              <a:lumOff val="60000"/>
            </a:schemeClr>
          </a:solidFill>
          <a:ln>
            <a:solidFill>
              <a:schemeClr val="bg1">
                <a:lumMod val="50000"/>
              </a:schemeClr>
            </a:solidFill>
          </a:ln>
        </p:spPr>
        <p:txBody>
          <a:bodyPr/>
          <a:lstStyle/>
          <a:p>
            <a:pPr>
              <a:defRPr/>
            </a:pPr>
            <a:r>
              <a:rPr lang="es-ES_tradnl" sz="3600" b="1" i="1" dirty="0">
                <a:solidFill>
                  <a:schemeClr val="tx1"/>
                </a:solidFill>
                <a:effectLst>
                  <a:outerShdw blurRad="38100" dist="38100" dir="2700000" algn="tl">
                    <a:srgbClr val="000000"/>
                  </a:outerShdw>
                </a:effectLst>
                <a:latin typeface="Arial" charset="0"/>
              </a:rPr>
              <a:t>CABLEADO HORIZONTAL</a:t>
            </a:r>
            <a:br>
              <a:rPr lang="es-ES_tradnl" sz="3600" b="1" i="1" dirty="0">
                <a:solidFill>
                  <a:schemeClr val="tx1"/>
                </a:solidFill>
                <a:effectLst>
                  <a:outerShdw blurRad="38100" dist="38100" dir="2700000" algn="tl">
                    <a:srgbClr val="000000"/>
                  </a:outerShdw>
                </a:effectLst>
                <a:latin typeface="Arial" charset="0"/>
              </a:rPr>
            </a:br>
            <a:r>
              <a:rPr lang="es-ES_tradnl" sz="3600" b="1" i="1" dirty="0">
                <a:solidFill>
                  <a:schemeClr val="tx1"/>
                </a:solidFill>
                <a:effectLst>
                  <a:outerShdw blurRad="38100" dist="38100" dir="2700000" algn="tl">
                    <a:srgbClr val="000000"/>
                  </a:outerShdw>
                </a:effectLst>
                <a:latin typeface="Arial" charset="0"/>
              </a:rPr>
              <a:t>Parámetros </a:t>
            </a:r>
            <a:endParaRPr lang="es-AR" sz="3600" b="1" i="1" dirty="0">
              <a:solidFill>
                <a:schemeClr val="tx1"/>
              </a:solidFill>
              <a:effectLst>
                <a:outerShdw blurRad="38100" dist="38100" dir="2700000" algn="tl">
                  <a:srgbClr val="000000"/>
                </a:outerShdw>
              </a:effectLst>
              <a:latin typeface="Arial" charset="0"/>
            </a:endParaRPr>
          </a:p>
        </p:txBody>
      </p:sp>
      <p:sp>
        <p:nvSpPr>
          <p:cNvPr id="164867" name="Rectangle 3"/>
          <p:cNvSpPr>
            <a:spLocks noGrp="1" noChangeArrowheads="1"/>
          </p:cNvSpPr>
          <p:nvPr>
            <p:ph type="body" idx="1"/>
          </p:nvPr>
        </p:nvSpPr>
        <p:spPr>
          <a:xfrm>
            <a:off x="0" y="1676400"/>
            <a:ext cx="9144000" cy="4648200"/>
          </a:xfrm>
          <a:solidFill>
            <a:schemeClr val="bg1"/>
          </a:solidFill>
          <a:ln w="76200"/>
        </p:spPr>
        <p:txBody>
          <a:bodyPr/>
          <a:lstStyle/>
          <a:p>
            <a:pPr>
              <a:lnSpc>
                <a:spcPct val="90000"/>
              </a:lnSpc>
              <a:defRPr/>
            </a:pPr>
            <a:r>
              <a:rPr lang="es-ES_tradnl" b="1" i="1" u="sng" dirty="0">
                <a:effectLst>
                  <a:outerShdw blurRad="38100" dist="38100" dir="2700000" algn="tl">
                    <a:srgbClr val="000000"/>
                  </a:outerShdw>
                </a:effectLst>
                <a:latin typeface="Arial" charset="0"/>
              </a:rPr>
              <a:t>WIRE MAP</a:t>
            </a:r>
            <a:r>
              <a:rPr lang="es-ES_tradnl" b="1" i="1" dirty="0">
                <a:effectLst>
                  <a:outerShdw blurRad="38100" dist="38100" dir="2700000" algn="tl">
                    <a:srgbClr val="000000"/>
                  </a:outerShdw>
                </a:effectLst>
                <a:latin typeface="Arial" charset="0"/>
              </a:rPr>
              <a:t> (PINOUT)</a:t>
            </a:r>
            <a:r>
              <a:rPr lang="es-ES_tradnl" i="1" dirty="0">
                <a:latin typeface="Arial" charset="0"/>
              </a:rPr>
              <a:t> Orden de conexionado</a:t>
            </a:r>
          </a:p>
          <a:p>
            <a:pPr lvl="1">
              <a:lnSpc>
                <a:spcPct val="90000"/>
              </a:lnSpc>
              <a:buFontTx/>
              <a:buNone/>
              <a:defRPr/>
            </a:pPr>
            <a:r>
              <a:rPr lang="es-ES_tradnl" i="1" dirty="0">
                <a:latin typeface="Arial" charset="0"/>
              </a:rPr>
              <a:t>         </a:t>
            </a:r>
            <a:r>
              <a:rPr lang="es-ES_tradnl" i="1" dirty="0" err="1">
                <a:latin typeface="Arial" charset="0"/>
              </a:rPr>
              <a:t>Pinout</a:t>
            </a:r>
            <a:r>
              <a:rPr lang="es-ES_tradnl" i="1" dirty="0">
                <a:latin typeface="Arial" charset="0"/>
              </a:rPr>
              <a:t> T568A                 </a:t>
            </a:r>
            <a:r>
              <a:rPr lang="es-ES_tradnl" i="1" dirty="0" err="1">
                <a:latin typeface="Arial" charset="0"/>
              </a:rPr>
              <a:t>Pinout</a:t>
            </a:r>
            <a:r>
              <a:rPr lang="es-ES_tradnl" i="1" dirty="0">
                <a:latin typeface="Arial" charset="0"/>
              </a:rPr>
              <a:t> T568B</a:t>
            </a:r>
          </a:p>
          <a:p>
            <a:pPr lvl="2">
              <a:lnSpc>
                <a:spcPct val="90000"/>
              </a:lnSpc>
              <a:defRPr/>
            </a:pPr>
            <a:r>
              <a:rPr lang="es-ES_tradnl" b="1" i="1" dirty="0">
                <a:latin typeface="Arial" charset="0"/>
              </a:rPr>
              <a:t>Cables invertidos, cruzados o mezclados</a:t>
            </a:r>
          </a:p>
          <a:p>
            <a:pPr>
              <a:lnSpc>
                <a:spcPct val="90000"/>
              </a:lnSpc>
              <a:defRPr/>
            </a:pPr>
            <a:r>
              <a:rPr lang="es-ES_tradnl" b="1" i="1" u="sng" dirty="0">
                <a:effectLst>
                  <a:outerShdw blurRad="38100" dist="38100" dir="2700000" algn="tl">
                    <a:srgbClr val="000000"/>
                  </a:outerShdw>
                </a:effectLst>
                <a:latin typeface="Arial" charset="0"/>
              </a:rPr>
              <a:t>Longitud</a:t>
            </a:r>
            <a:r>
              <a:rPr lang="es-ES_tradnl" b="1" i="1" dirty="0">
                <a:latin typeface="Arial" charset="0"/>
              </a:rPr>
              <a:t> </a:t>
            </a:r>
            <a:r>
              <a:rPr lang="es-ES_tradnl" i="1" dirty="0">
                <a:latin typeface="Arial" charset="0"/>
                <a:sym typeface="Wingdings 3" pitchFamily="18" charset="2"/>
              </a:rPr>
              <a:t>90 – 104 ?</a:t>
            </a:r>
            <a:r>
              <a:rPr lang="es-ES_tradnl" i="1" dirty="0" err="1">
                <a:latin typeface="Arial" charset="0"/>
                <a:sym typeface="Wingdings 3" pitchFamily="18" charset="2"/>
              </a:rPr>
              <a:t>mts</a:t>
            </a:r>
            <a:r>
              <a:rPr lang="es-ES_tradnl" i="1" dirty="0">
                <a:latin typeface="Arial" charset="0"/>
                <a:sym typeface="Wingdings 3" pitchFamily="18" charset="2"/>
              </a:rPr>
              <a:t>.</a:t>
            </a:r>
          </a:p>
          <a:p>
            <a:pPr>
              <a:lnSpc>
                <a:spcPct val="90000"/>
              </a:lnSpc>
              <a:defRPr/>
            </a:pPr>
            <a:r>
              <a:rPr lang="es-ES_tradnl" b="1" i="1" u="sng" dirty="0">
                <a:effectLst>
                  <a:outerShdw blurRad="38100" dist="38100" dir="2700000" algn="tl">
                    <a:srgbClr val="000000"/>
                  </a:outerShdw>
                </a:effectLst>
                <a:latin typeface="Arial" charset="0"/>
                <a:sym typeface="Wingdings 3" pitchFamily="18" charset="2"/>
              </a:rPr>
              <a:t>Atenuación :</a:t>
            </a:r>
            <a:r>
              <a:rPr lang="es-ES_tradnl" i="1" dirty="0">
                <a:latin typeface="Arial" charset="0"/>
                <a:sym typeface="Wingdings 3" pitchFamily="18" charset="2"/>
              </a:rPr>
              <a:t> Diferencia de Intensidad de Señal. (dB).</a:t>
            </a:r>
          </a:p>
          <a:p>
            <a:pPr>
              <a:lnSpc>
                <a:spcPct val="90000"/>
              </a:lnSpc>
              <a:defRPr/>
            </a:pPr>
            <a:r>
              <a:rPr lang="es-AR" b="1" i="1" u="sng" dirty="0">
                <a:effectLst>
                  <a:outerShdw blurRad="38100" dist="38100" dir="2700000" algn="tl">
                    <a:srgbClr val="000000"/>
                  </a:outerShdw>
                </a:effectLst>
                <a:latin typeface="Arial" charset="0"/>
              </a:rPr>
              <a:t>Diafonía :</a:t>
            </a:r>
            <a:r>
              <a:rPr lang="es-AR" sz="2800" b="1" i="1" dirty="0">
                <a:latin typeface="Arial" charset="0"/>
              </a:rPr>
              <a:t> Acoplamiento Magnético entre 2 cables (Perturbador – Perturbado) </a:t>
            </a:r>
            <a:r>
              <a:rPr lang="es-ES_tradnl" i="1" dirty="0">
                <a:latin typeface="Arial" charset="0"/>
                <a:sym typeface="Wingdings 3" pitchFamily="18" charset="2"/>
              </a:rPr>
              <a:t>(dB)  Ruido Eléctrico </a:t>
            </a:r>
            <a:r>
              <a:rPr lang="es-AR" sz="2800" b="1" i="1" dirty="0">
                <a:latin typeface="Arial" charset="0"/>
              </a:rPr>
              <a:t>(</a:t>
            </a:r>
            <a:r>
              <a:rPr lang="es-AR" sz="2800" b="1" i="1" dirty="0" err="1">
                <a:latin typeface="Arial" charset="0"/>
              </a:rPr>
              <a:t>Crosstalk</a:t>
            </a:r>
            <a:r>
              <a:rPr lang="es-AR" sz="2800" b="1" i="1" dirty="0">
                <a:latin typeface="Arial" charset="0"/>
              </a:rPr>
              <a:t>)</a:t>
            </a:r>
            <a:r>
              <a:rPr lang="es-ES_tradnl" i="1" dirty="0">
                <a:latin typeface="Arial" charset="0"/>
                <a:sym typeface="Wingdings 3" pitchFamily="18" charset="2"/>
              </a:rPr>
              <a:t>.</a:t>
            </a:r>
            <a:endParaRPr lang="es-AR" i="1" dirty="0">
              <a:latin typeface="Arial" charset="0"/>
              <a:sym typeface="Wingdings 3"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64866"/>
                                        </p:tgtEl>
                                        <p:attrNameLst>
                                          <p:attrName>style.visibility</p:attrName>
                                        </p:attrNameLst>
                                      </p:cBhvr>
                                      <p:to>
                                        <p:strVal val="visible"/>
                                      </p:to>
                                    </p:set>
                                    <p:anim calcmode="lin" valueType="num">
                                      <p:cBhvr>
                                        <p:cTn id="7" dur="1000" fill="hold"/>
                                        <p:tgtEl>
                                          <p:spTgt spid="164866"/>
                                        </p:tgtEl>
                                        <p:attrNameLst>
                                          <p:attrName>ppt_w</p:attrName>
                                        </p:attrNameLst>
                                      </p:cBhvr>
                                      <p:tavLst>
                                        <p:tav tm="0">
                                          <p:val>
                                            <p:fltVal val="0"/>
                                          </p:val>
                                        </p:tav>
                                        <p:tav tm="100000">
                                          <p:val>
                                            <p:strVal val="#ppt_w"/>
                                          </p:val>
                                        </p:tav>
                                      </p:tavLst>
                                    </p:anim>
                                    <p:anim calcmode="lin" valueType="num">
                                      <p:cBhvr>
                                        <p:cTn id="8" dur="1000" fill="hold"/>
                                        <p:tgtEl>
                                          <p:spTgt spid="164866"/>
                                        </p:tgtEl>
                                        <p:attrNameLst>
                                          <p:attrName>ppt_h</p:attrName>
                                        </p:attrNameLst>
                                      </p:cBhvr>
                                      <p:tavLst>
                                        <p:tav tm="0">
                                          <p:val>
                                            <p:fltVal val="0"/>
                                          </p:val>
                                        </p:tav>
                                        <p:tav tm="100000">
                                          <p:val>
                                            <p:strVal val="#ppt_h"/>
                                          </p:val>
                                        </p:tav>
                                      </p:tavLst>
                                    </p:anim>
                                    <p:anim calcmode="lin" valueType="num">
                                      <p:cBhvr>
                                        <p:cTn id="9" dur="1000" fill="hold"/>
                                        <p:tgtEl>
                                          <p:spTgt spid="164866"/>
                                        </p:tgtEl>
                                        <p:attrNameLst>
                                          <p:attrName>style.rotation</p:attrName>
                                        </p:attrNameLst>
                                      </p:cBhvr>
                                      <p:tavLst>
                                        <p:tav tm="0">
                                          <p:val>
                                            <p:fltVal val="90"/>
                                          </p:val>
                                        </p:tav>
                                        <p:tav tm="100000">
                                          <p:val>
                                            <p:fltVal val="0"/>
                                          </p:val>
                                        </p:tav>
                                      </p:tavLst>
                                    </p:anim>
                                    <p:animEffect transition="in" filter="fade">
                                      <p:cBhvr>
                                        <p:cTn id="10" dur="1000"/>
                                        <p:tgtEl>
                                          <p:spTgt spid="16486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64867">
                                            <p:bg/>
                                          </p:spTgt>
                                        </p:tgtEl>
                                        <p:attrNameLst>
                                          <p:attrName>style.visibility</p:attrName>
                                        </p:attrNameLst>
                                      </p:cBhvr>
                                      <p:to>
                                        <p:strVal val="visible"/>
                                      </p:to>
                                    </p:set>
                                    <p:anim calcmode="lin" valueType="num">
                                      <p:cBhvr>
                                        <p:cTn id="15" dur="1000" fill="hold"/>
                                        <p:tgtEl>
                                          <p:spTgt spid="164867">
                                            <p:bg/>
                                          </p:spTgt>
                                        </p:tgtEl>
                                        <p:attrNameLst>
                                          <p:attrName>ppt_w</p:attrName>
                                        </p:attrNameLst>
                                      </p:cBhvr>
                                      <p:tavLst>
                                        <p:tav tm="0">
                                          <p:val>
                                            <p:fltVal val="0"/>
                                          </p:val>
                                        </p:tav>
                                        <p:tav tm="100000">
                                          <p:val>
                                            <p:strVal val="#ppt_w"/>
                                          </p:val>
                                        </p:tav>
                                      </p:tavLst>
                                    </p:anim>
                                    <p:anim calcmode="lin" valueType="num">
                                      <p:cBhvr>
                                        <p:cTn id="16" dur="1000" fill="hold"/>
                                        <p:tgtEl>
                                          <p:spTgt spid="164867">
                                            <p:bg/>
                                          </p:spTgt>
                                        </p:tgtEl>
                                        <p:attrNameLst>
                                          <p:attrName>ppt_h</p:attrName>
                                        </p:attrNameLst>
                                      </p:cBhvr>
                                      <p:tavLst>
                                        <p:tav tm="0">
                                          <p:val>
                                            <p:fltVal val="0"/>
                                          </p:val>
                                        </p:tav>
                                        <p:tav tm="100000">
                                          <p:val>
                                            <p:strVal val="#ppt_h"/>
                                          </p:val>
                                        </p:tav>
                                      </p:tavLst>
                                    </p:anim>
                                    <p:anim calcmode="lin" valueType="num">
                                      <p:cBhvr>
                                        <p:cTn id="17" dur="1000" fill="hold"/>
                                        <p:tgtEl>
                                          <p:spTgt spid="164867">
                                            <p:bg/>
                                          </p:spTgt>
                                        </p:tgtEl>
                                        <p:attrNameLst>
                                          <p:attrName>style.rotation</p:attrName>
                                        </p:attrNameLst>
                                      </p:cBhvr>
                                      <p:tavLst>
                                        <p:tav tm="0">
                                          <p:val>
                                            <p:fltVal val="90"/>
                                          </p:val>
                                        </p:tav>
                                        <p:tav tm="100000">
                                          <p:val>
                                            <p:fltVal val="0"/>
                                          </p:val>
                                        </p:tav>
                                      </p:tavLst>
                                    </p:anim>
                                    <p:animEffect transition="in" filter="fade">
                                      <p:cBhvr>
                                        <p:cTn id="18" dur="1000"/>
                                        <p:tgtEl>
                                          <p:spTgt spid="164867">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164867">
                                            <p:txEl>
                                              <p:pRg st="0" end="0"/>
                                            </p:txEl>
                                          </p:spTgt>
                                        </p:tgtEl>
                                        <p:attrNameLst>
                                          <p:attrName>style.visibility</p:attrName>
                                        </p:attrNameLst>
                                      </p:cBhvr>
                                      <p:to>
                                        <p:strVal val="visible"/>
                                      </p:to>
                                    </p:set>
                                    <p:anim calcmode="lin" valueType="num">
                                      <p:cBhvr>
                                        <p:cTn id="23" dur="1000" fill="hold"/>
                                        <p:tgtEl>
                                          <p:spTgt spid="164867">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164867">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164867">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164867">
                                            <p:txEl>
                                              <p:pRg st="0" end="0"/>
                                            </p:txEl>
                                          </p:spTgt>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164867">
                                            <p:txEl>
                                              <p:pRg st="1" end="1"/>
                                            </p:txEl>
                                          </p:spTgt>
                                        </p:tgtEl>
                                        <p:attrNameLst>
                                          <p:attrName>style.visibility</p:attrName>
                                        </p:attrNameLst>
                                      </p:cBhvr>
                                      <p:to>
                                        <p:strVal val="visible"/>
                                      </p:to>
                                    </p:set>
                                    <p:anim calcmode="lin" valueType="num">
                                      <p:cBhvr>
                                        <p:cTn id="29" dur="1000" fill="hold"/>
                                        <p:tgtEl>
                                          <p:spTgt spid="164867">
                                            <p:txEl>
                                              <p:pRg st="1" end="1"/>
                                            </p:txEl>
                                          </p:spTgt>
                                        </p:tgtEl>
                                        <p:attrNameLst>
                                          <p:attrName>ppt_w</p:attrName>
                                        </p:attrNameLst>
                                      </p:cBhvr>
                                      <p:tavLst>
                                        <p:tav tm="0">
                                          <p:val>
                                            <p:fltVal val="0"/>
                                          </p:val>
                                        </p:tav>
                                        <p:tav tm="100000">
                                          <p:val>
                                            <p:strVal val="#ppt_w"/>
                                          </p:val>
                                        </p:tav>
                                      </p:tavLst>
                                    </p:anim>
                                    <p:anim calcmode="lin" valueType="num">
                                      <p:cBhvr>
                                        <p:cTn id="30" dur="1000" fill="hold"/>
                                        <p:tgtEl>
                                          <p:spTgt spid="164867">
                                            <p:txEl>
                                              <p:pRg st="1" end="1"/>
                                            </p:txEl>
                                          </p:spTgt>
                                        </p:tgtEl>
                                        <p:attrNameLst>
                                          <p:attrName>ppt_h</p:attrName>
                                        </p:attrNameLst>
                                      </p:cBhvr>
                                      <p:tavLst>
                                        <p:tav tm="0">
                                          <p:val>
                                            <p:fltVal val="0"/>
                                          </p:val>
                                        </p:tav>
                                        <p:tav tm="100000">
                                          <p:val>
                                            <p:strVal val="#ppt_h"/>
                                          </p:val>
                                        </p:tav>
                                      </p:tavLst>
                                    </p:anim>
                                    <p:anim calcmode="lin" valueType="num">
                                      <p:cBhvr>
                                        <p:cTn id="31" dur="1000" fill="hold"/>
                                        <p:tgtEl>
                                          <p:spTgt spid="164867">
                                            <p:txEl>
                                              <p:pRg st="1" end="1"/>
                                            </p:txEl>
                                          </p:spTgt>
                                        </p:tgtEl>
                                        <p:attrNameLst>
                                          <p:attrName>style.rotation</p:attrName>
                                        </p:attrNameLst>
                                      </p:cBhvr>
                                      <p:tavLst>
                                        <p:tav tm="0">
                                          <p:val>
                                            <p:fltVal val="90"/>
                                          </p:val>
                                        </p:tav>
                                        <p:tav tm="100000">
                                          <p:val>
                                            <p:fltVal val="0"/>
                                          </p:val>
                                        </p:tav>
                                      </p:tavLst>
                                    </p:anim>
                                    <p:animEffect transition="in" filter="fade">
                                      <p:cBhvr>
                                        <p:cTn id="32" dur="1000"/>
                                        <p:tgtEl>
                                          <p:spTgt spid="164867">
                                            <p:txEl>
                                              <p:pRg st="1" end="1"/>
                                            </p:txEl>
                                          </p:spTgt>
                                        </p:tgtEl>
                                      </p:cBhvr>
                                    </p:animEffect>
                                  </p:childTnLst>
                                </p:cTn>
                              </p:par>
                              <p:par>
                                <p:cTn id="33" presetID="31" presetClass="entr" presetSubtype="0" fill="hold" grpId="0" nodeType="withEffect">
                                  <p:stCondLst>
                                    <p:cond delay="0"/>
                                  </p:stCondLst>
                                  <p:childTnLst>
                                    <p:set>
                                      <p:cBhvr>
                                        <p:cTn id="34" dur="1" fill="hold">
                                          <p:stCondLst>
                                            <p:cond delay="0"/>
                                          </p:stCondLst>
                                        </p:cTn>
                                        <p:tgtEl>
                                          <p:spTgt spid="164867">
                                            <p:txEl>
                                              <p:pRg st="2" end="2"/>
                                            </p:txEl>
                                          </p:spTgt>
                                        </p:tgtEl>
                                        <p:attrNameLst>
                                          <p:attrName>style.visibility</p:attrName>
                                        </p:attrNameLst>
                                      </p:cBhvr>
                                      <p:to>
                                        <p:strVal val="visible"/>
                                      </p:to>
                                    </p:set>
                                    <p:anim calcmode="lin" valueType="num">
                                      <p:cBhvr>
                                        <p:cTn id="35" dur="1000" fill="hold"/>
                                        <p:tgtEl>
                                          <p:spTgt spid="164867">
                                            <p:txEl>
                                              <p:pRg st="2" end="2"/>
                                            </p:txEl>
                                          </p:spTgt>
                                        </p:tgtEl>
                                        <p:attrNameLst>
                                          <p:attrName>ppt_w</p:attrName>
                                        </p:attrNameLst>
                                      </p:cBhvr>
                                      <p:tavLst>
                                        <p:tav tm="0">
                                          <p:val>
                                            <p:fltVal val="0"/>
                                          </p:val>
                                        </p:tav>
                                        <p:tav tm="100000">
                                          <p:val>
                                            <p:strVal val="#ppt_w"/>
                                          </p:val>
                                        </p:tav>
                                      </p:tavLst>
                                    </p:anim>
                                    <p:anim calcmode="lin" valueType="num">
                                      <p:cBhvr>
                                        <p:cTn id="36" dur="1000" fill="hold"/>
                                        <p:tgtEl>
                                          <p:spTgt spid="164867">
                                            <p:txEl>
                                              <p:pRg st="2" end="2"/>
                                            </p:txEl>
                                          </p:spTgt>
                                        </p:tgtEl>
                                        <p:attrNameLst>
                                          <p:attrName>ppt_h</p:attrName>
                                        </p:attrNameLst>
                                      </p:cBhvr>
                                      <p:tavLst>
                                        <p:tav tm="0">
                                          <p:val>
                                            <p:fltVal val="0"/>
                                          </p:val>
                                        </p:tav>
                                        <p:tav tm="100000">
                                          <p:val>
                                            <p:strVal val="#ppt_h"/>
                                          </p:val>
                                        </p:tav>
                                      </p:tavLst>
                                    </p:anim>
                                    <p:anim calcmode="lin" valueType="num">
                                      <p:cBhvr>
                                        <p:cTn id="37" dur="1000" fill="hold"/>
                                        <p:tgtEl>
                                          <p:spTgt spid="164867">
                                            <p:txEl>
                                              <p:pRg st="2" end="2"/>
                                            </p:txEl>
                                          </p:spTgt>
                                        </p:tgtEl>
                                        <p:attrNameLst>
                                          <p:attrName>style.rotation</p:attrName>
                                        </p:attrNameLst>
                                      </p:cBhvr>
                                      <p:tavLst>
                                        <p:tav tm="0">
                                          <p:val>
                                            <p:fltVal val="90"/>
                                          </p:val>
                                        </p:tav>
                                        <p:tav tm="100000">
                                          <p:val>
                                            <p:fltVal val="0"/>
                                          </p:val>
                                        </p:tav>
                                      </p:tavLst>
                                    </p:anim>
                                    <p:animEffect transition="in" filter="fade">
                                      <p:cBhvr>
                                        <p:cTn id="38" dur="1000"/>
                                        <p:tgtEl>
                                          <p:spTgt spid="164867">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1" presetClass="entr" presetSubtype="0" fill="hold" grpId="0" nodeType="clickEffect">
                                  <p:stCondLst>
                                    <p:cond delay="0"/>
                                  </p:stCondLst>
                                  <p:childTnLst>
                                    <p:set>
                                      <p:cBhvr>
                                        <p:cTn id="42" dur="1" fill="hold">
                                          <p:stCondLst>
                                            <p:cond delay="0"/>
                                          </p:stCondLst>
                                        </p:cTn>
                                        <p:tgtEl>
                                          <p:spTgt spid="164867">
                                            <p:txEl>
                                              <p:pRg st="3" end="3"/>
                                            </p:txEl>
                                          </p:spTgt>
                                        </p:tgtEl>
                                        <p:attrNameLst>
                                          <p:attrName>style.visibility</p:attrName>
                                        </p:attrNameLst>
                                      </p:cBhvr>
                                      <p:to>
                                        <p:strVal val="visible"/>
                                      </p:to>
                                    </p:set>
                                    <p:anim calcmode="lin" valueType="num">
                                      <p:cBhvr>
                                        <p:cTn id="43" dur="1000" fill="hold"/>
                                        <p:tgtEl>
                                          <p:spTgt spid="164867">
                                            <p:txEl>
                                              <p:pRg st="3" end="3"/>
                                            </p:txEl>
                                          </p:spTgt>
                                        </p:tgtEl>
                                        <p:attrNameLst>
                                          <p:attrName>ppt_w</p:attrName>
                                        </p:attrNameLst>
                                      </p:cBhvr>
                                      <p:tavLst>
                                        <p:tav tm="0">
                                          <p:val>
                                            <p:fltVal val="0"/>
                                          </p:val>
                                        </p:tav>
                                        <p:tav tm="100000">
                                          <p:val>
                                            <p:strVal val="#ppt_w"/>
                                          </p:val>
                                        </p:tav>
                                      </p:tavLst>
                                    </p:anim>
                                    <p:anim calcmode="lin" valueType="num">
                                      <p:cBhvr>
                                        <p:cTn id="44" dur="1000" fill="hold"/>
                                        <p:tgtEl>
                                          <p:spTgt spid="164867">
                                            <p:txEl>
                                              <p:pRg st="3" end="3"/>
                                            </p:txEl>
                                          </p:spTgt>
                                        </p:tgtEl>
                                        <p:attrNameLst>
                                          <p:attrName>ppt_h</p:attrName>
                                        </p:attrNameLst>
                                      </p:cBhvr>
                                      <p:tavLst>
                                        <p:tav tm="0">
                                          <p:val>
                                            <p:fltVal val="0"/>
                                          </p:val>
                                        </p:tav>
                                        <p:tav tm="100000">
                                          <p:val>
                                            <p:strVal val="#ppt_h"/>
                                          </p:val>
                                        </p:tav>
                                      </p:tavLst>
                                    </p:anim>
                                    <p:anim calcmode="lin" valueType="num">
                                      <p:cBhvr>
                                        <p:cTn id="45" dur="1000" fill="hold"/>
                                        <p:tgtEl>
                                          <p:spTgt spid="164867">
                                            <p:txEl>
                                              <p:pRg st="3" end="3"/>
                                            </p:txEl>
                                          </p:spTgt>
                                        </p:tgtEl>
                                        <p:attrNameLst>
                                          <p:attrName>style.rotation</p:attrName>
                                        </p:attrNameLst>
                                      </p:cBhvr>
                                      <p:tavLst>
                                        <p:tav tm="0">
                                          <p:val>
                                            <p:fltVal val="90"/>
                                          </p:val>
                                        </p:tav>
                                        <p:tav tm="100000">
                                          <p:val>
                                            <p:fltVal val="0"/>
                                          </p:val>
                                        </p:tav>
                                      </p:tavLst>
                                    </p:anim>
                                    <p:animEffect transition="in" filter="fade">
                                      <p:cBhvr>
                                        <p:cTn id="46" dur="1000"/>
                                        <p:tgtEl>
                                          <p:spTgt spid="164867">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31" presetClass="entr" presetSubtype="0" fill="hold" grpId="0" nodeType="clickEffect">
                                  <p:stCondLst>
                                    <p:cond delay="0"/>
                                  </p:stCondLst>
                                  <p:childTnLst>
                                    <p:set>
                                      <p:cBhvr>
                                        <p:cTn id="50" dur="1" fill="hold">
                                          <p:stCondLst>
                                            <p:cond delay="0"/>
                                          </p:stCondLst>
                                        </p:cTn>
                                        <p:tgtEl>
                                          <p:spTgt spid="164867">
                                            <p:txEl>
                                              <p:pRg st="4" end="4"/>
                                            </p:txEl>
                                          </p:spTgt>
                                        </p:tgtEl>
                                        <p:attrNameLst>
                                          <p:attrName>style.visibility</p:attrName>
                                        </p:attrNameLst>
                                      </p:cBhvr>
                                      <p:to>
                                        <p:strVal val="visible"/>
                                      </p:to>
                                    </p:set>
                                    <p:anim calcmode="lin" valueType="num">
                                      <p:cBhvr>
                                        <p:cTn id="51" dur="1000" fill="hold"/>
                                        <p:tgtEl>
                                          <p:spTgt spid="164867">
                                            <p:txEl>
                                              <p:pRg st="4" end="4"/>
                                            </p:txEl>
                                          </p:spTgt>
                                        </p:tgtEl>
                                        <p:attrNameLst>
                                          <p:attrName>ppt_w</p:attrName>
                                        </p:attrNameLst>
                                      </p:cBhvr>
                                      <p:tavLst>
                                        <p:tav tm="0">
                                          <p:val>
                                            <p:fltVal val="0"/>
                                          </p:val>
                                        </p:tav>
                                        <p:tav tm="100000">
                                          <p:val>
                                            <p:strVal val="#ppt_w"/>
                                          </p:val>
                                        </p:tav>
                                      </p:tavLst>
                                    </p:anim>
                                    <p:anim calcmode="lin" valueType="num">
                                      <p:cBhvr>
                                        <p:cTn id="52" dur="1000" fill="hold"/>
                                        <p:tgtEl>
                                          <p:spTgt spid="164867">
                                            <p:txEl>
                                              <p:pRg st="4" end="4"/>
                                            </p:txEl>
                                          </p:spTgt>
                                        </p:tgtEl>
                                        <p:attrNameLst>
                                          <p:attrName>ppt_h</p:attrName>
                                        </p:attrNameLst>
                                      </p:cBhvr>
                                      <p:tavLst>
                                        <p:tav tm="0">
                                          <p:val>
                                            <p:fltVal val="0"/>
                                          </p:val>
                                        </p:tav>
                                        <p:tav tm="100000">
                                          <p:val>
                                            <p:strVal val="#ppt_h"/>
                                          </p:val>
                                        </p:tav>
                                      </p:tavLst>
                                    </p:anim>
                                    <p:anim calcmode="lin" valueType="num">
                                      <p:cBhvr>
                                        <p:cTn id="53" dur="1000" fill="hold"/>
                                        <p:tgtEl>
                                          <p:spTgt spid="164867">
                                            <p:txEl>
                                              <p:pRg st="4" end="4"/>
                                            </p:txEl>
                                          </p:spTgt>
                                        </p:tgtEl>
                                        <p:attrNameLst>
                                          <p:attrName>style.rotation</p:attrName>
                                        </p:attrNameLst>
                                      </p:cBhvr>
                                      <p:tavLst>
                                        <p:tav tm="0">
                                          <p:val>
                                            <p:fltVal val="90"/>
                                          </p:val>
                                        </p:tav>
                                        <p:tav tm="100000">
                                          <p:val>
                                            <p:fltVal val="0"/>
                                          </p:val>
                                        </p:tav>
                                      </p:tavLst>
                                    </p:anim>
                                    <p:animEffect transition="in" filter="fade">
                                      <p:cBhvr>
                                        <p:cTn id="54" dur="1000"/>
                                        <p:tgtEl>
                                          <p:spTgt spid="164867">
                                            <p:txEl>
                                              <p:pRg st="4" end="4"/>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31" presetClass="entr" presetSubtype="0" fill="hold" grpId="0" nodeType="clickEffect">
                                  <p:stCondLst>
                                    <p:cond delay="0"/>
                                  </p:stCondLst>
                                  <p:childTnLst>
                                    <p:set>
                                      <p:cBhvr>
                                        <p:cTn id="58" dur="1" fill="hold">
                                          <p:stCondLst>
                                            <p:cond delay="0"/>
                                          </p:stCondLst>
                                        </p:cTn>
                                        <p:tgtEl>
                                          <p:spTgt spid="164867">
                                            <p:txEl>
                                              <p:pRg st="5" end="5"/>
                                            </p:txEl>
                                          </p:spTgt>
                                        </p:tgtEl>
                                        <p:attrNameLst>
                                          <p:attrName>style.visibility</p:attrName>
                                        </p:attrNameLst>
                                      </p:cBhvr>
                                      <p:to>
                                        <p:strVal val="visible"/>
                                      </p:to>
                                    </p:set>
                                    <p:anim calcmode="lin" valueType="num">
                                      <p:cBhvr>
                                        <p:cTn id="59" dur="1000" fill="hold"/>
                                        <p:tgtEl>
                                          <p:spTgt spid="164867">
                                            <p:txEl>
                                              <p:pRg st="5" end="5"/>
                                            </p:txEl>
                                          </p:spTgt>
                                        </p:tgtEl>
                                        <p:attrNameLst>
                                          <p:attrName>ppt_w</p:attrName>
                                        </p:attrNameLst>
                                      </p:cBhvr>
                                      <p:tavLst>
                                        <p:tav tm="0">
                                          <p:val>
                                            <p:fltVal val="0"/>
                                          </p:val>
                                        </p:tav>
                                        <p:tav tm="100000">
                                          <p:val>
                                            <p:strVal val="#ppt_w"/>
                                          </p:val>
                                        </p:tav>
                                      </p:tavLst>
                                    </p:anim>
                                    <p:anim calcmode="lin" valueType="num">
                                      <p:cBhvr>
                                        <p:cTn id="60" dur="1000" fill="hold"/>
                                        <p:tgtEl>
                                          <p:spTgt spid="164867">
                                            <p:txEl>
                                              <p:pRg st="5" end="5"/>
                                            </p:txEl>
                                          </p:spTgt>
                                        </p:tgtEl>
                                        <p:attrNameLst>
                                          <p:attrName>ppt_h</p:attrName>
                                        </p:attrNameLst>
                                      </p:cBhvr>
                                      <p:tavLst>
                                        <p:tav tm="0">
                                          <p:val>
                                            <p:fltVal val="0"/>
                                          </p:val>
                                        </p:tav>
                                        <p:tav tm="100000">
                                          <p:val>
                                            <p:strVal val="#ppt_h"/>
                                          </p:val>
                                        </p:tav>
                                      </p:tavLst>
                                    </p:anim>
                                    <p:anim calcmode="lin" valueType="num">
                                      <p:cBhvr>
                                        <p:cTn id="61" dur="1000" fill="hold"/>
                                        <p:tgtEl>
                                          <p:spTgt spid="164867">
                                            <p:txEl>
                                              <p:pRg st="5" end="5"/>
                                            </p:txEl>
                                          </p:spTgt>
                                        </p:tgtEl>
                                        <p:attrNameLst>
                                          <p:attrName>style.rotation</p:attrName>
                                        </p:attrNameLst>
                                      </p:cBhvr>
                                      <p:tavLst>
                                        <p:tav tm="0">
                                          <p:val>
                                            <p:fltVal val="90"/>
                                          </p:val>
                                        </p:tav>
                                        <p:tav tm="100000">
                                          <p:val>
                                            <p:fltVal val="0"/>
                                          </p:val>
                                        </p:tav>
                                      </p:tavLst>
                                    </p:anim>
                                    <p:animEffect transition="in" filter="fade">
                                      <p:cBhvr>
                                        <p:cTn id="62" dur="1000"/>
                                        <p:tgtEl>
                                          <p:spTgt spid="16486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6" grpId="0" animBg="1"/>
      <p:bldP spid="164867" grpId="0"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074"/>
          <p:cNvSpPr>
            <a:spLocks noGrp="1" noChangeArrowheads="1"/>
          </p:cNvSpPr>
          <p:nvPr>
            <p:ph type="subTitle" idx="1"/>
          </p:nvPr>
        </p:nvSpPr>
        <p:spPr>
          <a:xfrm>
            <a:off x="1500188" y="3714750"/>
            <a:ext cx="6400800" cy="2895600"/>
          </a:xfrm>
          <a:solidFill>
            <a:schemeClr val="bg1">
              <a:lumMod val="20000"/>
              <a:lumOff val="80000"/>
            </a:schemeClr>
          </a:solidFill>
          <a:ln w="76200">
            <a:solidFill>
              <a:schemeClr val="hlink"/>
            </a:solidFill>
          </a:ln>
        </p:spPr>
        <p:txBody>
          <a:bodyPr/>
          <a:lstStyle/>
          <a:p>
            <a:r>
              <a:rPr lang="es-ES_tradnl" sz="2400" b="1" i="1" u="sng" dirty="0">
                <a:solidFill>
                  <a:srgbClr val="333399"/>
                </a:solidFill>
                <a:latin typeface="Arial" pitchFamily="34" charset="0"/>
              </a:rPr>
              <a:t>REDES DE COMPUTADORAS IV</a:t>
            </a:r>
          </a:p>
          <a:p>
            <a:r>
              <a:rPr lang="es-ES_tradnl" sz="2400" b="1" i="1" u="sng" dirty="0">
                <a:solidFill>
                  <a:srgbClr val="333399"/>
                </a:solidFill>
                <a:latin typeface="Arial" pitchFamily="34" charset="0"/>
              </a:rPr>
              <a:t>NORMAS ORGANISMOS</a:t>
            </a:r>
          </a:p>
          <a:p>
            <a:r>
              <a:rPr lang="es-ES_tradnl" sz="2400" b="1" i="1" u="sng" dirty="0">
                <a:solidFill>
                  <a:srgbClr val="333399"/>
                </a:solidFill>
                <a:latin typeface="Arial" pitchFamily="34" charset="0"/>
              </a:rPr>
              <a:t>ESPECIFICACIONES IEEE</a:t>
            </a:r>
          </a:p>
          <a:p>
            <a:r>
              <a:rPr lang="es-ES_tradnl" sz="2400" b="1" i="1" u="sng" dirty="0">
                <a:solidFill>
                  <a:srgbClr val="333399"/>
                </a:solidFill>
                <a:latin typeface="Arial" pitchFamily="34" charset="0"/>
              </a:rPr>
              <a:t>CABLEADO ESTRUCTURADO</a:t>
            </a:r>
          </a:p>
          <a:p>
            <a:endParaRPr lang="es-ES_tradnl" sz="2400" b="1" i="1" u="sng" dirty="0">
              <a:solidFill>
                <a:srgbClr val="333399"/>
              </a:solidFill>
              <a:latin typeface="Arial" pitchFamily="34" charset="0"/>
            </a:endParaRPr>
          </a:p>
          <a:p>
            <a:r>
              <a:rPr lang="es-AR" sz="4000" b="1" i="1" u="sng" dirty="0">
                <a:solidFill>
                  <a:srgbClr val="333399"/>
                </a:solidFill>
                <a:latin typeface="Arial" pitchFamily="34" charset="0"/>
              </a:rPr>
              <a:t>2022</a:t>
            </a:r>
          </a:p>
        </p:txBody>
      </p:sp>
      <p:sp>
        <p:nvSpPr>
          <p:cNvPr id="21507" name="Rectangle 3075"/>
          <p:cNvSpPr>
            <a:spLocks noGrp="1" noChangeArrowheads="1"/>
          </p:cNvSpPr>
          <p:nvPr>
            <p:ph type="ctrTitle"/>
          </p:nvPr>
        </p:nvSpPr>
        <p:spPr>
          <a:xfrm>
            <a:off x="611560" y="332656"/>
            <a:ext cx="8064500" cy="3156223"/>
          </a:xfrm>
          <a:solidFill>
            <a:schemeClr val="bg1">
              <a:lumMod val="20000"/>
              <a:lumOff val="80000"/>
            </a:schemeClr>
          </a:solidFill>
          <a:ln w="76200" cap="flat" algn="ctr">
            <a:solidFill>
              <a:schemeClr val="hlink"/>
            </a:solidFill>
          </a:ln>
        </p:spPr>
        <p:txBody>
          <a:bodyPr anchor="t"/>
          <a:lstStyle/>
          <a:p>
            <a:pPr>
              <a:spcBef>
                <a:spcPct val="20000"/>
              </a:spcBef>
            </a:pPr>
            <a:r>
              <a:rPr lang="es-AR" sz="5400" b="1" i="1" u="sng" dirty="0">
                <a:solidFill>
                  <a:srgbClr val="333399"/>
                </a:solidFill>
                <a:latin typeface="Arial" charset="0"/>
              </a:rPr>
              <a:t>Tecnología de Redes 2634</a:t>
            </a:r>
            <a:br>
              <a:rPr lang="es-AR" sz="5400" b="1" i="1" u="sng" dirty="0">
                <a:solidFill>
                  <a:srgbClr val="333399"/>
                </a:solidFill>
                <a:latin typeface="Arial" charset="0"/>
              </a:rPr>
            </a:br>
            <a:r>
              <a:rPr lang="es-AR" b="1" i="1" u="sng" dirty="0">
                <a:solidFill>
                  <a:srgbClr val="333399"/>
                </a:solidFill>
                <a:latin typeface="Arial" charset="0"/>
              </a:rPr>
              <a:t>Introducción a las Comunicaciones 3007</a:t>
            </a:r>
            <a:endParaRPr lang="es-AR" b="1" i="1" u="sng" dirty="0">
              <a:solidFill>
                <a:srgbClr val="333399"/>
              </a:solidFill>
              <a:latin typeface="Arial"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2"/>
          <p:cNvSpPr>
            <a:spLocks noGrp="1" noChangeArrowheads="1"/>
          </p:cNvSpPr>
          <p:nvPr>
            <p:ph type="title"/>
          </p:nvPr>
        </p:nvSpPr>
        <p:spPr>
          <a:xfrm>
            <a:off x="971600" y="-21006"/>
            <a:ext cx="7167365" cy="1289765"/>
          </a:xfrm>
          <a:solidFill>
            <a:schemeClr val="bg1">
              <a:lumMod val="40000"/>
              <a:lumOff val="60000"/>
            </a:schemeClr>
          </a:solidFill>
          <a:ln>
            <a:solidFill>
              <a:schemeClr val="bg1">
                <a:lumMod val="50000"/>
              </a:schemeClr>
            </a:solidFill>
          </a:ln>
        </p:spPr>
        <p:txBody>
          <a:bodyPr/>
          <a:lstStyle/>
          <a:p>
            <a:pPr>
              <a:defRPr/>
            </a:pPr>
            <a:r>
              <a:rPr lang="es-ES_tradnl" sz="3600" b="1" i="1" dirty="0">
                <a:solidFill>
                  <a:schemeClr val="tx1"/>
                </a:solidFill>
                <a:effectLst>
                  <a:outerShdw blurRad="38100" dist="38100" dir="2700000" algn="tl">
                    <a:srgbClr val="000000"/>
                  </a:outerShdw>
                </a:effectLst>
                <a:latin typeface="Arial" charset="0"/>
              </a:rPr>
              <a:t>CABLEADO HORIZONTAL</a:t>
            </a:r>
            <a:br>
              <a:rPr lang="es-ES_tradnl" sz="3600" b="1" i="1" dirty="0">
                <a:solidFill>
                  <a:schemeClr val="tx1"/>
                </a:solidFill>
                <a:effectLst>
                  <a:outerShdw blurRad="38100" dist="38100" dir="2700000" algn="tl">
                    <a:srgbClr val="000000"/>
                  </a:outerShdw>
                </a:effectLst>
                <a:latin typeface="Arial" charset="0"/>
              </a:rPr>
            </a:br>
            <a:r>
              <a:rPr lang="es-ES_tradnl" sz="3600" b="1" i="1" dirty="0">
                <a:solidFill>
                  <a:schemeClr val="tx1"/>
                </a:solidFill>
                <a:effectLst>
                  <a:outerShdw blurRad="38100" dist="38100" dir="2700000" algn="tl">
                    <a:srgbClr val="000000"/>
                  </a:outerShdw>
                </a:effectLst>
                <a:latin typeface="Arial" charset="0"/>
              </a:rPr>
              <a:t>Parámetros P/Categoría</a:t>
            </a:r>
            <a:endParaRPr lang="es-AR" sz="3600" b="1" i="1" dirty="0">
              <a:solidFill>
                <a:schemeClr val="tx1"/>
              </a:solidFill>
              <a:effectLst>
                <a:outerShdw blurRad="38100" dist="38100" dir="2700000" algn="tl">
                  <a:srgbClr val="000000"/>
                </a:outerShdw>
              </a:effectLst>
              <a:latin typeface="Arial" charset="0"/>
            </a:endParaRPr>
          </a:p>
        </p:txBody>
      </p:sp>
      <p:graphicFrame>
        <p:nvGraphicFramePr>
          <p:cNvPr id="329766" name="Group 38"/>
          <p:cNvGraphicFramePr>
            <a:graphicFrameLocks noGrp="1"/>
          </p:cNvGraphicFramePr>
          <p:nvPr>
            <p:ph idx="1"/>
            <p:extLst>
              <p:ext uri="{D42A27DB-BD31-4B8C-83A1-F6EECF244321}">
                <p14:modId xmlns:p14="http://schemas.microsoft.com/office/powerpoint/2010/main" val="2396883992"/>
              </p:ext>
            </p:extLst>
          </p:nvPr>
        </p:nvGraphicFramePr>
        <p:xfrm>
          <a:off x="0" y="1412875"/>
          <a:ext cx="9144000" cy="5445125"/>
        </p:xfrm>
        <a:graphic>
          <a:graphicData uri="http://schemas.openxmlformats.org/drawingml/2006/table">
            <a:tbl>
              <a:tblPr/>
              <a:tblGrid>
                <a:gridCol w="9144000">
                  <a:extLst>
                    <a:ext uri="{9D8B030D-6E8A-4147-A177-3AD203B41FA5}">
                      <a16:colId xmlns:a16="http://schemas.microsoft.com/office/drawing/2014/main" val="20000"/>
                    </a:ext>
                  </a:extLst>
                </a:gridCol>
              </a:tblGrid>
              <a:tr h="5445125">
                <a:tc>
                  <a:txBody>
                    <a:bodyPr/>
                    <a:lstStyle/>
                    <a:p>
                      <a:pPr marL="571500" marR="0" lvl="0" indent="-571500" algn="l" defTabSz="914400" rtl="0" eaLnBrk="0" fontAlgn="base" latinLnBrk="0" hangingPunct="0">
                        <a:lnSpc>
                          <a:spcPct val="90000"/>
                        </a:lnSpc>
                        <a:spcBef>
                          <a:spcPct val="20000"/>
                        </a:spcBef>
                        <a:spcAft>
                          <a:spcPct val="0"/>
                        </a:spcAft>
                        <a:buClrTx/>
                        <a:buSzTx/>
                        <a:buFont typeface="Wingdings" panose="05000000000000000000" pitchFamily="2" charset="2"/>
                        <a:buChar char="v"/>
                        <a:tabLst/>
                      </a:pPr>
                      <a:r>
                        <a:rPr kumimoji="0" lang="en-US" sz="3600" b="1" i="1" u="none" strike="noStrike" cap="none" normalizeH="0" baseline="0" dirty="0">
                          <a:ln>
                            <a:noFill/>
                          </a:ln>
                          <a:solidFill>
                            <a:srgbClr val="FFFF00"/>
                          </a:solidFill>
                          <a:effectLst>
                            <a:outerShdw blurRad="38100" dist="38100" dir="2700000" algn="tl">
                              <a:srgbClr val="000000">
                                <a:alpha val="43137"/>
                              </a:srgbClr>
                            </a:outerShdw>
                          </a:effectLst>
                          <a:latin typeface="Arial" charset="0"/>
                          <a:ea typeface="Times New Roman" pitchFamily="18" charset="0"/>
                          <a:cs typeface="Tahoma" pitchFamily="34" charset="0"/>
                        </a:rPr>
                        <a:t>ACR:</a:t>
                      </a:r>
                      <a:r>
                        <a:rPr kumimoji="0" lang="en-US" sz="3600" b="1" i="0" u="none" strike="noStrike" cap="none" normalizeH="0" baseline="0" dirty="0">
                          <a:ln>
                            <a:noFill/>
                          </a:ln>
                          <a:solidFill>
                            <a:schemeClr val="accent1"/>
                          </a:solidFill>
                          <a:effectLst/>
                          <a:latin typeface="Arial" charset="0"/>
                          <a:ea typeface="Times New Roman" pitchFamily="18" charset="0"/>
                          <a:cs typeface="Tahoma" pitchFamily="34" charset="0"/>
                        </a:rPr>
                        <a:t> </a:t>
                      </a:r>
                      <a:r>
                        <a:rPr kumimoji="0" lang="en-US" sz="3600" b="1" i="0" u="none" strike="noStrike" cap="none" normalizeH="0" baseline="0" dirty="0">
                          <a:ln>
                            <a:noFill/>
                          </a:ln>
                          <a:solidFill>
                            <a:schemeClr val="tx1"/>
                          </a:solidFill>
                          <a:effectLst/>
                          <a:latin typeface="Arial" charset="0"/>
                          <a:ea typeface="Times New Roman" pitchFamily="18" charset="0"/>
                          <a:cs typeface="Tahoma" pitchFamily="34" charset="0"/>
                        </a:rPr>
                        <a:t>Attenuation-to-Crosstalk Ratio:</a:t>
                      </a:r>
                      <a:r>
                        <a:rPr kumimoji="0" lang="en-US" sz="2800" b="1" i="0" u="none" strike="noStrike" cap="none" normalizeH="0" baseline="0" dirty="0">
                          <a:ln>
                            <a:noFill/>
                          </a:ln>
                          <a:solidFill>
                            <a:schemeClr val="tx1"/>
                          </a:solidFill>
                          <a:effectLst/>
                          <a:latin typeface="Arial" charset="0"/>
                          <a:ea typeface="Times New Roman" pitchFamily="18" charset="0"/>
                          <a:cs typeface="Tahoma" pitchFamily="34" charset="0"/>
                        </a:rPr>
                        <a:t>  </a:t>
                      </a:r>
                    </a:p>
                    <a:p>
                      <a:pPr marL="1657350" marR="0" lvl="3" indent="-285750" algn="l" defTabSz="914400" rtl="0" eaLnBrk="0" fontAlgn="base" latinLnBrk="0" hangingPunct="0">
                        <a:lnSpc>
                          <a:spcPct val="90000"/>
                        </a:lnSpc>
                        <a:spcBef>
                          <a:spcPct val="20000"/>
                        </a:spcBef>
                        <a:spcAft>
                          <a:spcPct val="0"/>
                        </a:spcAft>
                        <a:buClrTx/>
                        <a:buSzTx/>
                        <a:buFont typeface="Wingdings" panose="05000000000000000000" pitchFamily="2" charset="2"/>
                        <a:buChar char="v"/>
                        <a:tabLst/>
                      </a:pPr>
                      <a:r>
                        <a:rPr kumimoji="0" lang="es-AR" sz="1800" b="1" i="0" u="none" strike="noStrike" cap="none" normalizeH="0" baseline="0" dirty="0">
                          <a:ln>
                            <a:noFill/>
                          </a:ln>
                          <a:solidFill>
                            <a:srgbClr val="FFFF00"/>
                          </a:solidFill>
                          <a:effectLst/>
                          <a:latin typeface="Arial" charset="0"/>
                          <a:ea typeface="Times New Roman" pitchFamily="18" charset="0"/>
                          <a:cs typeface="Tahoma" pitchFamily="34" charset="0"/>
                        </a:rPr>
                        <a:t>Relación atenuación/diafonía</a:t>
                      </a:r>
                      <a:endParaRPr kumimoji="0" lang="es-ES_tradnl" sz="1800" b="1" i="0" u="none" strike="noStrike" cap="none" normalizeH="0" baseline="0" dirty="0">
                        <a:ln>
                          <a:noFill/>
                        </a:ln>
                        <a:solidFill>
                          <a:srgbClr val="FFFF00"/>
                        </a:solidFill>
                        <a:effectLst/>
                        <a:latin typeface="Arial" charset="0"/>
                        <a:ea typeface="Times New Roman" pitchFamily="18" charset="0"/>
                        <a:cs typeface="Tahoma" pitchFamily="34" charset="0"/>
                      </a:endParaRPr>
                    </a:p>
                    <a:p>
                      <a:pPr marL="571500" marR="0" lvl="0" indent="-571500" algn="l" defTabSz="914400" rtl="0" eaLnBrk="0" fontAlgn="base" latinLnBrk="0" hangingPunct="0">
                        <a:lnSpc>
                          <a:spcPct val="90000"/>
                        </a:lnSpc>
                        <a:spcBef>
                          <a:spcPct val="20000"/>
                        </a:spcBef>
                        <a:spcAft>
                          <a:spcPct val="0"/>
                        </a:spcAft>
                        <a:buClrTx/>
                        <a:buSzTx/>
                        <a:buFont typeface="Wingdings" panose="05000000000000000000" pitchFamily="2" charset="2"/>
                        <a:buChar char="v"/>
                        <a:tabLst/>
                      </a:pPr>
                      <a:r>
                        <a:rPr kumimoji="0" lang="es-AR" sz="3600" b="1" i="1" u="none" strike="noStrike" kern="1200" cap="none" normalizeH="0" baseline="0" dirty="0">
                          <a:ln>
                            <a:noFill/>
                          </a:ln>
                          <a:solidFill>
                            <a:srgbClr val="FFFF00"/>
                          </a:solidFill>
                          <a:effectLst>
                            <a:outerShdw blurRad="38100" dist="38100" dir="2700000" algn="tl">
                              <a:srgbClr val="000000">
                                <a:alpha val="43137"/>
                              </a:srgbClr>
                            </a:outerShdw>
                          </a:effectLst>
                          <a:latin typeface="Arial" charset="0"/>
                          <a:ea typeface="Times New Roman" pitchFamily="18" charset="0"/>
                          <a:cs typeface="Tahoma" pitchFamily="34" charset="0"/>
                        </a:rPr>
                        <a:t>NEXT: Near End Cross Talk :</a:t>
                      </a:r>
                      <a:endParaRPr kumimoji="0" lang="es-ES_tradnl" sz="3600" b="1" i="1" u="none" strike="noStrike" kern="1200" cap="none" normalizeH="0" baseline="0" dirty="0">
                        <a:ln>
                          <a:noFill/>
                        </a:ln>
                        <a:solidFill>
                          <a:srgbClr val="FFFF00"/>
                        </a:solidFill>
                        <a:effectLst>
                          <a:outerShdw blurRad="38100" dist="38100" dir="2700000" algn="tl">
                            <a:srgbClr val="000000">
                              <a:alpha val="43137"/>
                            </a:srgbClr>
                          </a:outerShdw>
                        </a:effectLst>
                        <a:latin typeface="Arial" charset="0"/>
                        <a:ea typeface="Times New Roman" pitchFamily="18" charset="0"/>
                        <a:cs typeface="Tahoma" pitchFamily="34" charset="0"/>
                      </a:endParaRPr>
                    </a:p>
                    <a:p>
                      <a:pPr marL="1657350" marR="0" lvl="3" indent="-285750" algn="l" defTabSz="914400" rtl="0" eaLnBrk="0" fontAlgn="base" latinLnBrk="0" hangingPunct="0">
                        <a:lnSpc>
                          <a:spcPct val="90000"/>
                        </a:lnSpc>
                        <a:spcBef>
                          <a:spcPct val="20000"/>
                        </a:spcBef>
                        <a:spcAft>
                          <a:spcPct val="0"/>
                        </a:spcAft>
                        <a:buClrTx/>
                        <a:buSzTx/>
                        <a:buFont typeface="Wingdings" panose="05000000000000000000" pitchFamily="2" charset="2"/>
                        <a:buChar char="v"/>
                        <a:tabLst/>
                      </a:pPr>
                      <a:r>
                        <a:rPr kumimoji="0" lang="es-AR" sz="1800" b="1" i="0" u="none" strike="noStrike" cap="none" normalizeH="0" baseline="0" dirty="0">
                          <a:ln>
                            <a:noFill/>
                          </a:ln>
                          <a:solidFill>
                            <a:srgbClr val="FFFF00"/>
                          </a:solidFill>
                          <a:effectLst/>
                          <a:latin typeface="Arial" charset="0"/>
                          <a:ea typeface="Times New Roman" pitchFamily="18" charset="0"/>
                          <a:cs typeface="Tahoma" pitchFamily="34" charset="0"/>
                        </a:rPr>
                        <a:t>Diafonía del par más cercano</a:t>
                      </a:r>
                      <a:endParaRPr kumimoji="0" lang="es-ES_tradnl" sz="1800" b="1" i="0" u="none" strike="noStrike" cap="none" normalizeH="0" baseline="0" dirty="0">
                        <a:ln>
                          <a:noFill/>
                        </a:ln>
                        <a:solidFill>
                          <a:srgbClr val="FFFF00"/>
                        </a:solidFill>
                        <a:effectLst/>
                        <a:latin typeface="Arial" charset="0"/>
                        <a:ea typeface="Times New Roman" pitchFamily="18" charset="0"/>
                        <a:cs typeface="Tahoma" pitchFamily="34" charset="0"/>
                      </a:endParaRPr>
                    </a:p>
                    <a:p>
                      <a:pPr marL="571500" marR="0" lvl="0" indent="-571500" algn="l" defTabSz="914400" rtl="0" eaLnBrk="0" fontAlgn="base" latinLnBrk="0" hangingPunct="0">
                        <a:lnSpc>
                          <a:spcPct val="90000"/>
                        </a:lnSpc>
                        <a:spcBef>
                          <a:spcPct val="20000"/>
                        </a:spcBef>
                        <a:spcAft>
                          <a:spcPct val="0"/>
                        </a:spcAft>
                        <a:buClrTx/>
                        <a:buSzTx/>
                        <a:buFont typeface="Wingdings" panose="05000000000000000000" pitchFamily="2" charset="2"/>
                        <a:buChar char="v"/>
                        <a:tabLst/>
                      </a:pPr>
                      <a:r>
                        <a:rPr kumimoji="0" lang="en-US" sz="3600" b="1" i="1" u="none" strike="noStrike" kern="1200" cap="none" normalizeH="0" baseline="0" dirty="0">
                          <a:ln>
                            <a:noFill/>
                          </a:ln>
                          <a:solidFill>
                            <a:srgbClr val="FFFF00"/>
                          </a:solidFill>
                          <a:effectLst>
                            <a:outerShdw blurRad="38100" dist="38100" dir="2700000" algn="tl">
                              <a:srgbClr val="000000">
                                <a:alpha val="43137"/>
                              </a:srgbClr>
                            </a:outerShdw>
                          </a:effectLst>
                          <a:latin typeface="Arial" charset="0"/>
                          <a:ea typeface="Times New Roman" pitchFamily="18" charset="0"/>
                          <a:cs typeface="Tahoma" pitchFamily="34" charset="0"/>
                        </a:rPr>
                        <a:t>PSNEXT</a:t>
                      </a:r>
                      <a:r>
                        <a:rPr kumimoji="0" lang="en-US" sz="3600" b="1" i="1" u="none" strike="noStrike" kern="1200" cap="none" normalizeH="0" baseline="0" dirty="0">
                          <a:ln>
                            <a:noFill/>
                          </a:ln>
                          <a:solidFill>
                            <a:schemeClr val="tx1"/>
                          </a:solidFill>
                          <a:effectLst>
                            <a:outerShdw blurRad="38100" dist="38100" dir="2700000" algn="tl">
                              <a:srgbClr val="000000">
                                <a:alpha val="43137"/>
                              </a:srgbClr>
                            </a:outerShdw>
                          </a:effectLst>
                          <a:latin typeface="Arial" charset="0"/>
                          <a:ea typeface="Times New Roman" pitchFamily="18" charset="0"/>
                          <a:cs typeface="Tahoma" pitchFamily="34" charset="0"/>
                        </a:rPr>
                        <a:t>:</a:t>
                      </a:r>
                      <a:r>
                        <a:rPr kumimoji="0" lang="en-US" sz="3200" b="1" i="0" u="none" strike="noStrike" cap="none" normalizeH="0" baseline="0" dirty="0">
                          <a:ln>
                            <a:noFill/>
                          </a:ln>
                          <a:solidFill>
                            <a:schemeClr val="tx1"/>
                          </a:solidFill>
                          <a:effectLst/>
                          <a:latin typeface="Arial" charset="0"/>
                          <a:ea typeface="Times New Roman" pitchFamily="18" charset="0"/>
                          <a:cs typeface="Tahoma" pitchFamily="34" charset="0"/>
                        </a:rPr>
                        <a:t> </a:t>
                      </a:r>
                      <a:r>
                        <a:rPr kumimoji="0" lang="en-US" sz="2800" b="1" i="0" u="none" strike="noStrike" cap="none" normalizeH="0" baseline="0" dirty="0">
                          <a:ln>
                            <a:noFill/>
                          </a:ln>
                          <a:solidFill>
                            <a:schemeClr val="tx1"/>
                          </a:solidFill>
                          <a:effectLst/>
                          <a:latin typeface="Arial" charset="0"/>
                          <a:ea typeface="Times New Roman" pitchFamily="18" charset="0"/>
                          <a:cs typeface="Tahoma" pitchFamily="34" charset="0"/>
                        </a:rPr>
                        <a:t>Powersum: Near End Cross Talk:</a:t>
                      </a:r>
                      <a:r>
                        <a:rPr kumimoji="0" lang="en-US" sz="2400" b="1" i="0" u="none" strike="noStrike" cap="none" normalizeH="0" baseline="0" dirty="0">
                          <a:ln>
                            <a:noFill/>
                          </a:ln>
                          <a:solidFill>
                            <a:schemeClr val="tx1"/>
                          </a:solidFill>
                          <a:effectLst/>
                          <a:latin typeface="Arial" charset="0"/>
                          <a:ea typeface="Times New Roman" pitchFamily="18" charset="0"/>
                          <a:cs typeface="Tahoma" pitchFamily="34" charset="0"/>
                        </a:rPr>
                        <a:t> </a:t>
                      </a:r>
                      <a:endParaRPr kumimoji="0" lang="es-ES_tradnl" sz="2400" b="1" i="0" u="none" strike="noStrike" cap="none" normalizeH="0" baseline="0" dirty="0">
                        <a:ln>
                          <a:noFill/>
                        </a:ln>
                        <a:solidFill>
                          <a:schemeClr val="tx1"/>
                        </a:solidFill>
                        <a:effectLst/>
                        <a:latin typeface="Arial" charset="0"/>
                        <a:ea typeface="Times New Roman" pitchFamily="18" charset="0"/>
                        <a:cs typeface="Tahoma" pitchFamily="34" charset="0"/>
                      </a:endParaRPr>
                    </a:p>
                    <a:p>
                      <a:pPr marL="1657350" marR="0" lvl="3" indent="-285750" algn="l" defTabSz="914400" rtl="0" eaLnBrk="0" fontAlgn="base" latinLnBrk="0" hangingPunct="0">
                        <a:lnSpc>
                          <a:spcPct val="90000"/>
                        </a:lnSpc>
                        <a:spcBef>
                          <a:spcPct val="20000"/>
                        </a:spcBef>
                        <a:spcAft>
                          <a:spcPct val="0"/>
                        </a:spcAft>
                        <a:buClrTx/>
                        <a:buSzTx/>
                        <a:buFont typeface="Wingdings" panose="05000000000000000000" pitchFamily="2" charset="2"/>
                        <a:buChar char="v"/>
                        <a:tabLst/>
                      </a:pPr>
                      <a:r>
                        <a:rPr kumimoji="0" lang="es-AR" sz="1800" b="1" i="0" u="none" strike="noStrike" cap="none" normalizeH="0" baseline="0" dirty="0">
                          <a:ln>
                            <a:noFill/>
                          </a:ln>
                          <a:solidFill>
                            <a:srgbClr val="FFFF00"/>
                          </a:solidFill>
                          <a:effectLst/>
                          <a:latin typeface="Arial" charset="0"/>
                          <a:ea typeface="Times New Roman" pitchFamily="18" charset="0"/>
                          <a:cs typeface="Tahoma" pitchFamily="34" charset="0"/>
                        </a:rPr>
                        <a:t>Suma de diafonía con el resto de los pares</a:t>
                      </a:r>
                      <a:endParaRPr kumimoji="0" lang="es-ES_tradnl" sz="1800" b="1" i="0" u="none" strike="noStrike" cap="none" normalizeH="0" baseline="0" dirty="0">
                        <a:ln>
                          <a:noFill/>
                        </a:ln>
                        <a:solidFill>
                          <a:srgbClr val="FFFF00"/>
                        </a:solidFill>
                        <a:effectLst/>
                        <a:latin typeface="Arial" charset="0"/>
                        <a:ea typeface="Times New Roman" pitchFamily="18" charset="0"/>
                        <a:cs typeface="Tahoma" pitchFamily="34" charset="0"/>
                      </a:endParaRPr>
                    </a:p>
                    <a:p>
                      <a:pPr marL="571500" marR="0" lvl="0" indent="-571500" algn="l" defTabSz="914400" rtl="0" eaLnBrk="0" fontAlgn="base" latinLnBrk="0" hangingPunct="0">
                        <a:lnSpc>
                          <a:spcPct val="90000"/>
                        </a:lnSpc>
                        <a:spcBef>
                          <a:spcPct val="20000"/>
                        </a:spcBef>
                        <a:spcAft>
                          <a:spcPct val="0"/>
                        </a:spcAft>
                        <a:buClrTx/>
                        <a:buSzTx/>
                        <a:buFont typeface="Wingdings" panose="05000000000000000000" pitchFamily="2" charset="2"/>
                        <a:buChar char="v"/>
                        <a:tabLst/>
                      </a:pPr>
                      <a:r>
                        <a:rPr kumimoji="0" lang="en-US" sz="3600" b="1" i="1" u="none" strike="noStrike" kern="1200" cap="none" normalizeH="0" baseline="0" dirty="0">
                          <a:ln>
                            <a:noFill/>
                          </a:ln>
                          <a:solidFill>
                            <a:srgbClr val="FFFF00"/>
                          </a:solidFill>
                          <a:effectLst>
                            <a:outerShdw blurRad="38100" dist="38100" dir="2700000" algn="tl">
                              <a:srgbClr val="000000">
                                <a:alpha val="43137"/>
                              </a:srgbClr>
                            </a:outerShdw>
                          </a:effectLst>
                          <a:latin typeface="Arial" charset="0"/>
                          <a:ea typeface="Times New Roman" pitchFamily="18" charset="0"/>
                          <a:cs typeface="Tahoma" pitchFamily="34" charset="0"/>
                        </a:rPr>
                        <a:t>ELFEXT:</a:t>
                      </a:r>
                      <a:r>
                        <a:rPr kumimoji="0" lang="en-US" sz="3200" b="1" i="0" u="none" strike="noStrike" cap="none" normalizeH="0" baseline="0" dirty="0">
                          <a:ln>
                            <a:noFill/>
                          </a:ln>
                          <a:solidFill>
                            <a:schemeClr val="accent1"/>
                          </a:solidFill>
                          <a:effectLst/>
                          <a:latin typeface="Arial" charset="0"/>
                          <a:ea typeface="Times New Roman" pitchFamily="18" charset="0"/>
                          <a:cs typeface="Tahoma" pitchFamily="34" charset="0"/>
                        </a:rPr>
                        <a:t> </a:t>
                      </a:r>
                      <a:r>
                        <a:rPr kumimoji="0" lang="en-US" sz="3200" b="1" i="0" u="none" strike="noStrike" cap="none" normalizeH="0" baseline="0" dirty="0">
                          <a:ln>
                            <a:noFill/>
                          </a:ln>
                          <a:solidFill>
                            <a:schemeClr val="tx1"/>
                          </a:solidFill>
                          <a:effectLst/>
                          <a:latin typeface="Arial" charset="0"/>
                          <a:ea typeface="Times New Roman" pitchFamily="18" charset="0"/>
                          <a:cs typeface="Tahoma" pitchFamily="34" charset="0"/>
                        </a:rPr>
                        <a:t>Equal Level Far End Cross Talk:</a:t>
                      </a:r>
                      <a:endParaRPr kumimoji="0" lang="es-ES_tradnl" sz="3200" b="1" i="0" u="none" strike="noStrike" cap="none" normalizeH="0" baseline="0" dirty="0">
                        <a:ln>
                          <a:noFill/>
                        </a:ln>
                        <a:solidFill>
                          <a:schemeClr val="tx1"/>
                        </a:solidFill>
                        <a:effectLst/>
                        <a:latin typeface="Arial" charset="0"/>
                        <a:ea typeface="Times New Roman" pitchFamily="18" charset="0"/>
                        <a:cs typeface="Tahoma" pitchFamily="34" charset="0"/>
                      </a:endParaRPr>
                    </a:p>
                    <a:p>
                      <a:pPr marL="1657350" marR="0" lvl="3" indent="-285750" algn="l" defTabSz="914400" rtl="0" eaLnBrk="0" fontAlgn="base" latinLnBrk="0" hangingPunct="0">
                        <a:lnSpc>
                          <a:spcPct val="90000"/>
                        </a:lnSpc>
                        <a:spcBef>
                          <a:spcPct val="20000"/>
                        </a:spcBef>
                        <a:spcAft>
                          <a:spcPct val="0"/>
                        </a:spcAft>
                        <a:buClrTx/>
                        <a:buSzTx/>
                        <a:buFont typeface="Wingdings" panose="05000000000000000000" pitchFamily="2" charset="2"/>
                        <a:buChar char="v"/>
                        <a:tabLst/>
                      </a:pPr>
                      <a:r>
                        <a:rPr kumimoji="0" lang="es-AR" sz="1800" b="1" i="0" u="none" strike="noStrike" cap="none" normalizeH="0" baseline="0" dirty="0">
                          <a:ln>
                            <a:noFill/>
                          </a:ln>
                          <a:solidFill>
                            <a:srgbClr val="FFFF00"/>
                          </a:solidFill>
                          <a:effectLst/>
                          <a:latin typeface="Arial" charset="0"/>
                          <a:ea typeface="Times New Roman" pitchFamily="18" charset="0"/>
                          <a:cs typeface="Tahoma" pitchFamily="34" charset="0"/>
                        </a:rPr>
                        <a:t>Diafonía con pares más lejanos</a:t>
                      </a:r>
                      <a:endParaRPr kumimoji="0" lang="es-ES_tradnl" sz="1800" b="1" i="0" u="none" strike="noStrike" cap="none" normalizeH="0" baseline="0" dirty="0">
                        <a:ln>
                          <a:noFill/>
                        </a:ln>
                        <a:solidFill>
                          <a:srgbClr val="FFFF00"/>
                        </a:solidFill>
                        <a:effectLst/>
                        <a:latin typeface="Arial" charset="0"/>
                        <a:ea typeface="Times New Roman" pitchFamily="18" charset="0"/>
                        <a:cs typeface="Tahoma" pitchFamily="34" charset="0"/>
                      </a:endParaRPr>
                    </a:p>
                    <a:p>
                      <a:pPr marL="571500" marR="0" lvl="0" indent="-571500" algn="l" defTabSz="914400" rtl="0" eaLnBrk="0" fontAlgn="base" latinLnBrk="0" hangingPunct="0">
                        <a:lnSpc>
                          <a:spcPct val="90000"/>
                        </a:lnSpc>
                        <a:spcBef>
                          <a:spcPct val="20000"/>
                        </a:spcBef>
                        <a:spcAft>
                          <a:spcPct val="0"/>
                        </a:spcAft>
                        <a:buClrTx/>
                        <a:buSzTx/>
                        <a:buFont typeface="Wingdings" panose="05000000000000000000" pitchFamily="2" charset="2"/>
                        <a:buChar char="v"/>
                        <a:tabLst/>
                      </a:pPr>
                      <a:r>
                        <a:rPr kumimoji="0" lang="es-AR" sz="3600" b="1" i="1" u="none" strike="noStrike" kern="1200" cap="none" normalizeH="0" baseline="0" dirty="0">
                          <a:ln>
                            <a:noFill/>
                          </a:ln>
                          <a:solidFill>
                            <a:srgbClr val="FFFF00"/>
                          </a:solidFill>
                          <a:effectLst>
                            <a:outerShdw blurRad="38100" dist="38100" dir="2700000" algn="tl">
                              <a:srgbClr val="000000">
                                <a:alpha val="43137"/>
                              </a:srgbClr>
                            </a:outerShdw>
                          </a:effectLst>
                          <a:latin typeface="Arial" charset="0"/>
                          <a:ea typeface="Times New Roman" pitchFamily="18" charset="0"/>
                          <a:cs typeface="Tahoma" pitchFamily="34" charset="0"/>
                        </a:rPr>
                        <a:t>PSELFEXT:</a:t>
                      </a:r>
                      <a:r>
                        <a:rPr kumimoji="0" lang="es-AR" sz="3200" b="1" i="0" u="none" strike="noStrike" cap="none" normalizeH="0" baseline="0" dirty="0">
                          <a:ln>
                            <a:noFill/>
                          </a:ln>
                          <a:solidFill>
                            <a:schemeClr val="accent1"/>
                          </a:solidFill>
                          <a:effectLst/>
                          <a:latin typeface="Arial" charset="0"/>
                          <a:ea typeface="Times New Roman" pitchFamily="18" charset="0"/>
                          <a:cs typeface="Tahoma" pitchFamily="34" charset="0"/>
                        </a:rPr>
                        <a:t> </a:t>
                      </a:r>
                      <a:r>
                        <a:rPr kumimoji="0" lang="es-AR" sz="3200" b="1" i="0" u="none" strike="noStrike" cap="none" normalizeH="0" baseline="0" dirty="0">
                          <a:ln>
                            <a:noFill/>
                          </a:ln>
                          <a:solidFill>
                            <a:schemeClr val="tx1"/>
                          </a:solidFill>
                          <a:effectLst/>
                          <a:latin typeface="Arial" charset="0"/>
                          <a:ea typeface="Times New Roman" pitchFamily="18" charset="0"/>
                          <a:cs typeface="Tahoma" pitchFamily="34" charset="0"/>
                        </a:rPr>
                        <a:t>Power Sum ELFEXT:</a:t>
                      </a:r>
                      <a:endParaRPr kumimoji="0" lang="es-ES_tradnl" sz="3200" b="1" i="0" u="none" strike="noStrike" cap="none" normalizeH="0" baseline="0" dirty="0">
                        <a:ln>
                          <a:noFill/>
                        </a:ln>
                        <a:solidFill>
                          <a:schemeClr val="tx1"/>
                        </a:solidFill>
                        <a:effectLst/>
                        <a:latin typeface="Arial" charset="0"/>
                        <a:ea typeface="Times New Roman" pitchFamily="18" charset="0"/>
                        <a:cs typeface="Tahoma" pitchFamily="34" charset="0"/>
                      </a:endParaRPr>
                    </a:p>
                    <a:p>
                      <a:pPr marL="1657350" marR="0" lvl="3" indent="-285750" algn="l" defTabSz="914400" rtl="0" eaLnBrk="0" fontAlgn="base" latinLnBrk="0" hangingPunct="0">
                        <a:lnSpc>
                          <a:spcPct val="90000"/>
                        </a:lnSpc>
                        <a:spcBef>
                          <a:spcPct val="20000"/>
                        </a:spcBef>
                        <a:spcAft>
                          <a:spcPct val="0"/>
                        </a:spcAft>
                        <a:buClrTx/>
                        <a:buSzTx/>
                        <a:buFont typeface="Wingdings" panose="05000000000000000000" pitchFamily="2" charset="2"/>
                        <a:buChar char="v"/>
                        <a:tabLst/>
                      </a:pPr>
                      <a:r>
                        <a:rPr kumimoji="0" lang="es-AR" sz="1800" b="1" i="0" u="none" strike="noStrike" cap="none" normalizeH="0" baseline="0" dirty="0">
                          <a:ln>
                            <a:noFill/>
                          </a:ln>
                          <a:solidFill>
                            <a:srgbClr val="FFFF00"/>
                          </a:solidFill>
                          <a:effectLst/>
                          <a:latin typeface="Arial" charset="0"/>
                          <a:ea typeface="Times New Roman" pitchFamily="18" charset="0"/>
                          <a:cs typeface="Tahoma" pitchFamily="34" charset="0"/>
                        </a:rPr>
                        <a:t>Suma de diafonía con el resto de los pares lejanos</a:t>
                      </a:r>
                      <a:endParaRPr kumimoji="0" lang="es-ES_tradnl" sz="1800" b="1" i="0" u="none" strike="noStrike" cap="none" normalizeH="0" baseline="0" dirty="0">
                        <a:ln>
                          <a:noFill/>
                        </a:ln>
                        <a:solidFill>
                          <a:srgbClr val="FFFF00"/>
                        </a:solidFill>
                        <a:effectLst/>
                        <a:latin typeface="Arial" charset="0"/>
                        <a:ea typeface="Times New Roman" pitchFamily="18" charset="0"/>
                        <a:cs typeface="Tahoma" pitchFamily="34" charset="0"/>
                      </a:endParaRPr>
                    </a:p>
                    <a:p>
                      <a:pPr marL="571500" marR="0" lvl="0" indent="-571500" algn="l" defTabSz="914400" rtl="0" eaLnBrk="0" fontAlgn="base" latinLnBrk="0" hangingPunct="0">
                        <a:lnSpc>
                          <a:spcPct val="90000"/>
                        </a:lnSpc>
                        <a:spcBef>
                          <a:spcPct val="20000"/>
                        </a:spcBef>
                        <a:spcAft>
                          <a:spcPct val="0"/>
                        </a:spcAft>
                        <a:buClrTx/>
                        <a:buSzTx/>
                        <a:buFont typeface="Wingdings" panose="05000000000000000000" pitchFamily="2" charset="2"/>
                        <a:buChar char="v"/>
                        <a:tabLst/>
                      </a:pPr>
                      <a:r>
                        <a:rPr kumimoji="0" lang="es-AR" sz="3600" b="1" i="1" u="none" strike="noStrike" kern="1200" cap="none" normalizeH="0" baseline="0" dirty="0">
                          <a:ln>
                            <a:noFill/>
                          </a:ln>
                          <a:solidFill>
                            <a:srgbClr val="FFFF00"/>
                          </a:solidFill>
                          <a:effectLst>
                            <a:outerShdw blurRad="38100" dist="38100" dir="2700000" algn="tl">
                              <a:srgbClr val="000000">
                                <a:alpha val="43137"/>
                              </a:srgbClr>
                            </a:outerShdw>
                          </a:effectLst>
                          <a:latin typeface="Arial" charset="0"/>
                          <a:ea typeface="Times New Roman" pitchFamily="18" charset="0"/>
                          <a:cs typeface="Tahoma" pitchFamily="34" charset="0"/>
                        </a:rPr>
                        <a:t>DELAY SKEW:</a:t>
                      </a:r>
                      <a:r>
                        <a:rPr kumimoji="0" lang="es-AR" sz="3200" b="1" i="0" u="none" strike="noStrike" cap="none" normalizeH="0" baseline="0" dirty="0">
                          <a:ln>
                            <a:noFill/>
                          </a:ln>
                          <a:solidFill>
                            <a:schemeClr val="accent1"/>
                          </a:solidFill>
                          <a:effectLst/>
                          <a:latin typeface="Arial" charset="0"/>
                          <a:ea typeface="Times New Roman" pitchFamily="18" charset="0"/>
                          <a:cs typeface="Tahoma" pitchFamily="34" charset="0"/>
                        </a:rPr>
                        <a:t> </a:t>
                      </a:r>
                      <a:endParaRPr kumimoji="0" lang="es-ES_tradnl" sz="3200" b="1" i="0" u="none" strike="noStrike" cap="none" normalizeH="0" baseline="0" dirty="0">
                        <a:ln>
                          <a:noFill/>
                        </a:ln>
                        <a:solidFill>
                          <a:schemeClr val="accent1"/>
                        </a:solidFill>
                        <a:effectLst/>
                        <a:latin typeface="Arial" charset="0"/>
                        <a:ea typeface="Times New Roman" pitchFamily="18" charset="0"/>
                        <a:cs typeface="Tahoma" pitchFamily="34" charset="0"/>
                      </a:endParaRPr>
                    </a:p>
                    <a:p>
                      <a:pPr marL="1600200" marR="0" lvl="3" indent="-228600" algn="l" defTabSz="914400" rtl="0" eaLnBrk="0" fontAlgn="base" latinLnBrk="0" hangingPunct="0">
                        <a:lnSpc>
                          <a:spcPct val="90000"/>
                        </a:lnSpc>
                        <a:spcBef>
                          <a:spcPct val="20000"/>
                        </a:spcBef>
                        <a:spcAft>
                          <a:spcPct val="0"/>
                        </a:spcAft>
                        <a:buClrTx/>
                        <a:buSzTx/>
                        <a:buFontTx/>
                        <a:buChar char="–"/>
                        <a:tabLst/>
                      </a:pPr>
                      <a:r>
                        <a:rPr kumimoji="0" lang="es-AR" sz="1800" b="1" i="0" u="none" strike="noStrike" cap="none" normalizeH="0" baseline="0" dirty="0">
                          <a:ln>
                            <a:noFill/>
                          </a:ln>
                          <a:solidFill>
                            <a:srgbClr val="FFFF00"/>
                          </a:solidFill>
                          <a:effectLst/>
                          <a:latin typeface="Arial" charset="0"/>
                          <a:ea typeface="Times New Roman" pitchFamily="18" charset="0"/>
                          <a:cs typeface="Tahoma" pitchFamily="34" charset="0"/>
                        </a:rPr>
                        <a:t>Diferencia de retardo entre los pares rápidos y lentos </a:t>
                      </a:r>
                    </a:p>
                  </a:txBody>
                  <a:tcPr anchor="ctr" horzOverflow="overflow">
                    <a:lnL w="25400" cap="flat" cmpd="sng" algn="ctr">
                      <a:solidFill>
                        <a:srgbClr val="DCDCDC"/>
                      </a:solidFill>
                      <a:prstDash val="solid"/>
                      <a:round/>
                      <a:headEnd type="none" w="med" len="med"/>
                      <a:tailEnd type="none" w="med" len="med"/>
                    </a:lnL>
                    <a:lnR w="25400" cap="flat" cmpd="sng" algn="ctr">
                      <a:solidFill>
                        <a:srgbClr val="DCDCDC"/>
                      </a:solidFill>
                      <a:prstDash val="solid"/>
                      <a:round/>
                      <a:headEnd type="none" w="med" len="med"/>
                      <a:tailEnd type="none" w="med" len="med"/>
                    </a:lnR>
                    <a:lnT w="25400" cap="flat" cmpd="sng" algn="ctr">
                      <a:solidFill>
                        <a:srgbClr val="DCDCDC"/>
                      </a:solidFill>
                      <a:prstDash val="solid"/>
                      <a:round/>
                      <a:headEnd type="none" w="med" len="med"/>
                      <a:tailEnd type="none" w="med" len="med"/>
                    </a:lnT>
                    <a:lnB w="25400" cap="flat" cmpd="sng" algn="ctr">
                      <a:solidFill>
                        <a:srgbClr val="DCDCDC"/>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bl>
          </a:graphicData>
        </a:graphic>
      </p:graphicFrame>
      <p:pic>
        <p:nvPicPr>
          <p:cNvPr id="1986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8965" y="188640"/>
            <a:ext cx="998215" cy="8492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29730"/>
                                        </p:tgtEl>
                                        <p:attrNameLst>
                                          <p:attrName>style.visibility</p:attrName>
                                        </p:attrNameLst>
                                      </p:cBhvr>
                                      <p:to>
                                        <p:strVal val="visible"/>
                                      </p:to>
                                    </p:set>
                                    <p:animEffect transition="in" filter="fade">
                                      <p:cBhvr>
                                        <p:cTn id="7" dur="1000"/>
                                        <p:tgtEl>
                                          <p:spTgt spid="329730"/>
                                        </p:tgtEl>
                                      </p:cBhvr>
                                    </p:animEffect>
                                    <p:anim calcmode="lin" valueType="num">
                                      <p:cBhvr>
                                        <p:cTn id="8" dur="1000" fill="hold"/>
                                        <p:tgtEl>
                                          <p:spTgt spid="329730"/>
                                        </p:tgtEl>
                                        <p:attrNameLst>
                                          <p:attrName>ppt_x</p:attrName>
                                        </p:attrNameLst>
                                      </p:cBhvr>
                                      <p:tavLst>
                                        <p:tav tm="0">
                                          <p:val>
                                            <p:strVal val="#ppt_x"/>
                                          </p:val>
                                        </p:tav>
                                        <p:tav tm="100000">
                                          <p:val>
                                            <p:strVal val="#ppt_x"/>
                                          </p:val>
                                        </p:tav>
                                      </p:tavLst>
                                    </p:anim>
                                    <p:anim calcmode="lin" valueType="num">
                                      <p:cBhvr>
                                        <p:cTn id="9" dur="1000" fill="hold"/>
                                        <p:tgtEl>
                                          <p:spTgt spid="32973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329766"/>
                                        </p:tgtEl>
                                        <p:attrNameLst>
                                          <p:attrName>style.visibility</p:attrName>
                                        </p:attrNameLst>
                                      </p:cBhvr>
                                      <p:to>
                                        <p:strVal val="visible"/>
                                      </p:to>
                                    </p:set>
                                    <p:animEffect transition="in" filter="wipe(down)">
                                      <p:cBhvr>
                                        <p:cTn id="14" dur="580">
                                          <p:stCondLst>
                                            <p:cond delay="0"/>
                                          </p:stCondLst>
                                        </p:cTn>
                                        <p:tgtEl>
                                          <p:spTgt spid="329766"/>
                                        </p:tgtEl>
                                      </p:cBhvr>
                                    </p:animEffect>
                                    <p:anim calcmode="lin" valueType="num">
                                      <p:cBhvr>
                                        <p:cTn id="15" dur="1822" tmFilter="0,0; 0.14,0.36; 0.43,0.73; 0.71,0.91; 1.0,1.0">
                                          <p:stCondLst>
                                            <p:cond delay="0"/>
                                          </p:stCondLst>
                                        </p:cTn>
                                        <p:tgtEl>
                                          <p:spTgt spid="329766"/>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329766"/>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329766"/>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329766"/>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329766"/>
                                        </p:tgtEl>
                                        <p:attrNameLst>
                                          <p:attrName>ppt_y</p:attrName>
                                        </p:attrNameLst>
                                      </p:cBhvr>
                                      <p:tavLst>
                                        <p:tav tm="0" fmla="#ppt_y-sin(pi*$)/81">
                                          <p:val>
                                            <p:fltVal val="0"/>
                                          </p:val>
                                        </p:tav>
                                        <p:tav tm="100000">
                                          <p:val>
                                            <p:fltVal val="1"/>
                                          </p:val>
                                        </p:tav>
                                      </p:tavLst>
                                    </p:anim>
                                    <p:animScale>
                                      <p:cBhvr>
                                        <p:cTn id="20" dur="26">
                                          <p:stCondLst>
                                            <p:cond delay="650"/>
                                          </p:stCondLst>
                                        </p:cTn>
                                        <p:tgtEl>
                                          <p:spTgt spid="329766"/>
                                        </p:tgtEl>
                                      </p:cBhvr>
                                      <p:to x="100000" y="60000"/>
                                    </p:animScale>
                                    <p:animScale>
                                      <p:cBhvr>
                                        <p:cTn id="21" dur="166" decel="50000">
                                          <p:stCondLst>
                                            <p:cond delay="676"/>
                                          </p:stCondLst>
                                        </p:cTn>
                                        <p:tgtEl>
                                          <p:spTgt spid="329766"/>
                                        </p:tgtEl>
                                      </p:cBhvr>
                                      <p:to x="100000" y="100000"/>
                                    </p:animScale>
                                    <p:animScale>
                                      <p:cBhvr>
                                        <p:cTn id="22" dur="26">
                                          <p:stCondLst>
                                            <p:cond delay="1312"/>
                                          </p:stCondLst>
                                        </p:cTn>
                                        <p:tgtEl>
                                          <p:spTgt spid="329766"/>
                                        </p:tgtEl>
                                      </p:cBhvr>
                                      <p:to x="100000" y="80000"/>
                                    </p:animScale>
                                    <p:animScale>
                                      <p:cBhvr>
                                        <p:cTn id="23" dur="166" decel="50000">
                                          <p:stCondLst>
                                            <p:cond delay="1338"/>
                                          </p:stCondLst>
                                        </p:cTn>
                                        <p:tgtEl>
                                          <p:spTgt spid="329766"/>
                                        </p:tgtEl>
                                      </p:cBhvr>
                                      <p:to x="100000" y="100000"/>
                                    </p:animScale>
                                    <p:animScale>
                                      <p:cBhvr>
                                        <p:cTn id="24" dur="26">
                                          <p:stCondLst>
                                            <p:cond delay="1642"/>
                                          </p:stCondLst>
                                        </p:cTn>
                                        <p:tgtEl>
                                          <p:spTgt spid="329766"/>
                                        </p:tgtEl>
                                      </p:cBhvr>
                                      <p:to x="100000" y="90000"/>
                                    </p:animScale>
                                    <p:animScale>
                                      <p:cBhvr>
                                        <p:cTn id="25" dur="166" decel="50000">
                                          <p:stCondLst>
                                            <p:cond delay="1668"/>
                                          </p:stCondLst>
                                        </p:cTn>
                                        <p:tgtEl>
                                          <p:spTgt spid="329766"/>
                                        </p:tgtEl>
                                      </p:cBhvr>
                                      <p:to x="100000" y="100000"/>
                                    </p:animScale>
                                    <p:animScale>
                                      <p:cBhvr>
                                        <p:cTn id="26" dur="26">
                                          <p:stCondLst>
                                            <p:cond delay="1808"/>
                                          </p:stCondLst>
                                        </p:cTn>
                                        <p:tgtEl>
                                          <p:spTgt spid="329766"/>
                                        </p:tgtEl>
                                      </p:cBhvr>
                                      <p:to x="100000" y="95000"/>
                                    </p:animScale>
                                    <p:animScale>
                                      <p:cBhvr>
                                        <p:cTn id="27" dur="166" decel="50000">
                                          <p:stCondLst>
                                            <p:cond delay="1834"/>
                                          </p:stCondLst>
                                        </p:cTn>
                                        <p:tgtEl>
                                          <p:spTgt spid="32976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73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a:xfrm>
            <a:off x="250825" y="0"/>
            <a:ext cx="8893175" cy="1066800"/>
          </a:xfrm>
          <a:solidFill>
            <a:srgbClr val="003366"/>
          </a:solidFill>
          <a:ln cap="flat" algn="ctr">
            <a:solidFill>
              <a:schemeClr val="tx1"/>
            </a:solidFill>
          </a:ln>
        </p:spPr>
        <p:txBody>
          <a:bodyPr/>
          <a:lstStyle/>
          <a:p>
            <a:pPr>
              <a:defRPr/>
            </a:pPr>
            <a:r>
              <a:rPr lang="es-ES_tradnl" sz="3600" b="1" i="1">
                <a:effectLst>
                  <a:outerShdw blurRad="38100" dist="38100" dir="2700000" algn="tl">
                    <a:srgbClr val="000000"/>
                  </a:outerShdw>
                </a:effectLst>
                <a:latin typeface="Arial" charset="0"/>
              </a:rPr>
              <a:t>CABLEADO VERTICAL </a:t>
            </a:r>
            <a:br>
              <a:rPr lang="es-ES_tradnl" sz="3600" b="1" i="1">
                <a:effectLst>
                  <a:outerShdw blurRad="38100" dist="38100" dir="2700000" algn="tl">
                    <a:srgbClr val="000000"/>
                  </a:outerShdw>
                </a:effectLst>
                <a:latin typeface="Arial" charset="0"/>
              </a:rPr>
            </a:br>
            <a:r>
              <a:rPr lang="es-ES_tradnl" sz="3600" b="1" i="1">
                <a:effectLst>
                  <a:outerShdw blurRad="38100" dist="38100" dir="2700000" algn="tl">
                    <a:srgbClr val="000000"/>
                  </a:outerShdw>
                </a:effectLst>
                <a:latin typeface="Arial" charset="0"/>
              </a:rPr>
              <a:t>( BACKBONE )</a:t>
            </a:r>
          </a:p>
        </p:txBody>
      </p:sp>
      <p:graphicFrame>
        <p:nvGraphicFramePr>
          <p:cNvPr id="8194" name="Object 3"/>
          <p:cNvGraphicFramePr>
            <a:graphicFrameLocks noChangeAspect="1"/>
          </p:cNvGraphicFramePr>
          <p:nvPr>
            <p:extLst>
              <p:ext uri="{D42A27DB-BD31-4B8C-83A1-F6EECF244321}">
                <p14:modId xmlns:p14="http://schemas.microsoft.com/office/powerpoint/2010/main" val="3715031861"/>
              </p:ext>
            </p:extLst>
          </p:nvPr>
        </p:nvGraphicFramePr>
        <p:xfrm>
          <a:off x="22225" y="1143000"/>
          <a:ext cx="9121775" cy="5598368"/>
        </p:xfrm>
        <a:graphic>
          <a:graphicData uri="http://schemas.openxmlformats.org/presentationml/2006/ole">
            <mc:AlternateContent xmlns:mc="http://schemas.openxmlformats.org/markup-compatibility/2006">
              <mc:Choice xmlns:v="urn:schemas-microsoft-com:vml" Requires="v">
                <p:oleObj spid="_x0000_s3077" name="Imagen de mapa de bits" r:id="rId4" imgW="5733333" imgH="5942857" progId="PBrush">
                  <p:embed/>
                </p:oleObj>
              </mc:Choice>
              <mc:Fallback>
                <p:oleObj name="Imagen de mapa de bits" r:id="rId4" imgW="5733333" imgH="5942857" progId="PBrush">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25" y="1143000"/>
                        <a:ext cx="9121775" cy="5598368"/>
                      </a:xfrm>
                      <a:prstGeom prst="rect">
                        <a:avLst/>
                      </a:prstGeom>
                      <a:noFill/>
                      <a:ln>
                        <a:noFill/>
                      </a:ln>
                      <a:effectLst/>
                    </p:spPr>
                  </p:pic>
                </p:oleObj>
              </mc:Fallback>
            </mc:AlternateContent>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a:xfrm>
            <a:off x="685800" y="0"/>
            <a:ext cx="7772400" cy="838200"/>
          </a:xfrm>
          <a:solidFill>
            <a:schemeClr val="bg1">
              <a:lumMod val="40000"/>
              <a:lumOff val="60000"/>
            </a:schemeClr>
          </a:solidFill>
          <a:ln cap="flat" algn="ctr">
            <a:solidFill>
              <a:schemeClr val="bg1">
                <a:lumMod val="50000"/>
              </a:schemeClr>
            </a:solidFill>
          </a:ln>
        </p:spPr>
        <p:txBody>
          <a:bodyPr/>
          <a:lstStyle/>
          <a:p>
            <a:pPr>
              <a:defRPr/>
            </a:pPr>
            <a:r>
              <a:rPr lang="es-ES_tradnl" sz="3600" b="1" i="1" dirty="0">
                <a:solidFill>
                  <a:schemeClr val="tx1"/>
                </a:solidFill>
                <a:effectLst>
                  <a:outerShdw blurRad="38100" dist="38100" dir="2700000" algn="tl">
                    <a:srgbClr val="000000"/>
                  </a:outerShdw>
                </a:effectLst>
                <a:latin typeface="Arial" charset="0"/>
              </a:rPr>
              <a:t>Distancias ( BACKBONE )</a:t>
            </a:r>
          </a:p>
        </p:txBody>
      </p:sp>
      <p:graphicFrame>
        <p:nvGraphicFramePr>
          <p:cNvPr id="9218" name="Object 1024"/>
          <p:cNvGraphicFramePr>
            <a:graphicFrameLocks noChangeAspect="1"/>
          </p:cNvGraphicFramePr>
          <p:nvPr>
            <p:extLst>
              <p:ext uri="{D42A27DB-BD31-4B8C-83A1-F6EECF244321}">
                <p14:modId xmlns:p14="http://schemas.microsoft.com/office/powerpoint/2010/main" val="444687985"/>
              </p:ext>
            </p:extLst>
          </p:nvPr>
        </p:nvGraphicFramePr>
        <p:xfrm>
          <a:off x="179512" y="1124744"/>
          <a:ext cx="7848600" cy="5440363"/>
        </p:xfrm>
        <a:graphic>
          <a:graphicData uri="http://schemas.openxmlformats.org/presentationml/2006/ole">
            <mc:AlternateContent xmlns:mc="http://schemas.openxmlformats.org/markup-compatibility/2006">
              <mc:Choice xmlns:v="urn:schemas-microsoft-com:vml" Requires="v">
                <p:oleObj spid="_x0000_s4104" name="Imagen de mapa de bits" r:id="rId4" imgW="5401429" imgH="3742857" progId="PBrush">
                  <p:embed/>
                </p:oleObj>
              </mc:Choice>
              <mc:Fallback>
                <p:oleObj name="Imagen de mapa de bits" r:id="rId4" imgW="5401429" imgH="3742857" progId="PBrush">
                  <p:embed/>
                  <p:pic>
                    <p:nvPicPr>
                      <p:cNvPr id="0" name="Object 10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512" y="1124744"/>
                        <a:ext cx="7848600" cy="544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mpd="thickThin">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19" name="Object 1025"/>
          <p:cNvGraphicFramePr>
            <a:graphicFrameLocks noChangeAspect="1"/>
          </p:cNvGraphicFramePr>
          <p:nvPr/>
        </p:nvGraphicFramePr>
        <p:xfrm>
          <a:off x="6691313" y="685800"/>
          <a:ext cx="2452687" cy="2819400"/>
        </p:xfrm>
        <a:graphic>
          <a:graphicData uri="http://schemas.openxmlformats.org/presentationml/2006/ole">
            <mc:AlternateContent xmlns:mc="http://schemas.openxmlformats.org/markup-compatibility/2006">
              <mc:Choice xmlns:v="urn:schemas-microsoft-com:vml" Requires="v">
                <p:oleObj spid="_x0000_s4105" name="Imagen de mapa de bits" r:id="rId6" imgW="2200582" imgH="2123810" progId="PBrush">
                  <p:embed/>
                </p:oleObj>
              </mc:Choice>
              <mc:Fallback>
                <p:oleObj name="Imagen de mapa de bits" r:id="rId6" imgW="2200582" imgH="2123810" progId="PBrush">
                  <p:embed/>
                  <p:pic>
                    <p:nvPicPr>
                      <p:cNvPr id="0" name="Object 10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91313" y="685800"/>
                        <a:ext cx="2452687"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mpd="thickThin">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0" y="0"/>
            <a:ext cx="9144000" cy="1447800"/>
          </a:xfrm>
          <a:solidFill>
            <a:srgbClr val="003366"/>
          </a:solidFill>
          <a:ln>
            <a:solidFill>
              <a:schemeClr val="tx1"/>
            </a:solidFill>
          </a:ln>
        </p:spPr>
        <p:txBody>
          <a:bodyPr/>
          <a:lstStyle/>
          <a:p>
            <a:pPr>
              <a:defRPr/>
            </a:pPr>
            <a:r>
              <a:rPr lang="es-ES_tradnl" sz="3600" b="1" i="1" dirty="0">
                <a:solidFill>
                  <a:schemeClr val="tx1"/>
                </a:solidFill>
                <a:effectLst>
                  <a:outerShdw blurRad="38100" dist="38100" dir="2700000" algn="tl">
                    <a:srgbClr val="000000"/>
                  </a:outerShdw>
                </a:effectLst>
                <a:latin typeface="Arial" charset="0"/>
              </a:rPr>
              <a:t> Closet de Comunicaciones [ TC ]</a:t>
            </a:r>
          </a:p>
        </p:txBody>
      </p:sp>
      <p:sp>
        <p:nvSpPr>
          <p:cNvPr id="167939" name="Rectangle 3"/>
          <p:cNvSpPr>
            <a:spLocks noGrp="1" noChangeArrowheads="1"/>
          </p:cNvSpPr>
          <p:nvPr>
            <p:ph type="body" idx="1"/>
          </p:nvPr>
        </p:nvSpPr>
        <p:spPr>
          <a:xfrm>
            <a:off x="0" y="1524000"/>
            <a:ext cx="9144000" cy="5073352"/>
          </a:xfrm>
          <a:solidFill>
            <a:srgbClr val="003366"/>
          </a:solidFill>
          <a:ln w="57150">
            <a:solidFill>
              <a:schemeClr val="tx1"/>
            </a:solidFill>
          </a:ln>
        </p:spPr>
        <p:txBody>
          <a:bodyPr/>
          <a:lstStyle/>
          <a:p>
            <a:pPr>
              <a:lnSpc>
                <a:spcPct val="110000"/>
              </a:lnSpc>
              <a:defRPr/>
            </a:pPr>
            <a:r>
              <a:rPr lang="es-ES_tradnl" b="1" i="1" dirty="0">
                <a:effectLst>
                  <a:outerShdw blurRad="38100" dist="38100" dir="2700000" algn="tl">
                    <a:srgbClr val="000000"/>
                  </a:outerShdw>
                </a:effectLst>
                <a:latin typeface="Arial" charset="0"/>
              </a:rPr>
              <a:t>PERMITE LA TERMINACION DEL CABLEADO HORIZONTAL.</a:t>
            </a:r>
          </a:p>
          <a:p>
            <a:pPr>
              <a:lnSpc>
                <a:spcPct val="110000"/>
              </a:lnSpc>
              <a:defRPr/>
            </a:pPr>
            <a:r>
              <a:rPr lang="es-ES_tradnl" b="1" i="1" dirty="0">
                <a:effectLst>
                  <a:outerShdw blurRad="38100" dist="38100" dir="2700000" algn="tl">
                    <a:srgbClr val="000000"/>
                  </a:outerShdw>
                </a:effectLst>
                <a:latin typeface="Arial" charset="0"/>
              </a:rPr>
              <a:t>MEDIANTE PATCH CORDS POSIBILITA  LA “CROSS CONNECTION” ENTRE EL BACKBONE Y EL CABLEADO HORIZONTAL.</a:t>
            </a:r>
          </a:p>
          <a:p>
            <a:pPr>
              <a:lnSpc>
                <a:spcPct val="110000"/>
              </a:lnSpc>
              <a:defRPr/>
            </a:pPr>
            <a:r>
              <a:rPr lang="es-ES_tradnl" b="1" i="1" dirty="0">
                <a:effectLst>
                  <a:outerShdw blurRad="38100" dist="38100" dir="2700000" algn="tl">
                    <a:srgbClr val="000000"/>
                  </a:outerShdw>
                </a:effectLst>
                <a:latin typeface="Arial" charset="0"/>
              </a:rPr>
              <a:t>DEBE CUMPLIR LA NORMA ANSI/EIA/TIA 569.</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a:xfrm>
            <a:off x="0" y="0"/>
            <a:ext cx="9144000" cy="908720"/>
          </a:xfrm>
          <a:solidFill>
            <a:schemeClr val="bg1">
              <a:lumMod val="40000"/>
              <a:lumOff val="60000"/>
            </a:schemeClr>
          </a:solidFill>
          <a:ln cap="flat" algn="ctr">
            <a:solidFill>
              <a:schemeClr val="tx1"/>
            </a:solidFill>
          </a:ln>
        </p:spPr>
        <p:txBody>
          <a:bodyPr/>
          <a:lstStyle/>
          <a:p>
            <a:pPr>
              <a:defRPr/>
            </a:pPr>
            <a:r>
              <a:rPr lang="es-ES_tradnl" sz="3600" b="1" i="1" dirty="0">
                <a:solidFill>
                  <a:schemeClr val="tx1"/>
                </a:solidFill>
                <a:effectLst>
                  <a:outerShdw blurRad="38100" dist="38100" dir="2700000" algn="tl">
                    <a:srgbClr val="000000"/>
                  </a:outerShdw>
                </a:effectLst>
                <a:latin typeface="Arial" charset="0"/>
              </a:rPr>
              <a:t>Closet de Comunicaciones [ TC ]  Montante</a:t>
            </a:r>
          </a:p>
        </p:txBody>
      </p:sp>
      <p:sp>
        <p:nvSpPr>
          <p:cNvPr id="10244" name="Rectangle 5"/>
          <p:cNvSpPr>
            <a:spLocks noChangeArrowheads="1"/>
          </p:cNvSpPr>
          <p:nvPr/>
        </p:nvSpPr>
        <p:spPr bwMode="auto">
          <a:xfrm>
            <a:off x="0" y="1776413"/>
            <a:ext cx="9144000" cy="0"/>
          </a:xfrm>
          <a:prstGeom prst="rect">
            <a:avLst/>
          </a:prstGeom>
          <a:noFill/>
          <a:ln w="9525">
            <a:noFill/>
            <a:miter lim="800000"/>
            <a:headEnd/>
            <a:tailEnd/>
          </a:ln>
        </p:spPr>
        <p:txBody>
          <a:bodyPr wrap="none" anchor="ctr">
            <a:spAutoFit/>
          </a:bodyPr>
          <a:lstStyle/>
          <a:p>
            <a:endParaRPr lang="es-ES"/>
          </a:p>
        </p:txBody>
      </p:sp>
      <p:graphicFrame>
        <p:nvGraphicFramePr>
          <p:cNvPr id="10242" name="Object 4"/>
          <p:cNvGraphicFramePr>
            <a:graphicFrameLocks noChangeAspect="1"/>
          </p:cNvGraphicFramePr>
          <p:nvPr>
            <p:extLst>
              <p:ext uri="{D42A27DB-BD31-4B8C-83A1-F6EECF244321}">
                <p14:modId xmlns:p14="http://schemas.microsoft.com/office/powerpoint/2010/main" val="2577960843"/>
              </p:ext>
            </p:extLst>
          </p:nvPr>
        </p:nvGraphicFramePr>
        <p:xfrm>
          <a:off x="1403350" y="1038225"/>
          <a:ext cx="6408738" cy="5819775"/>
        </p:xfrm>
        <a:graphic>
          <a:graphicData uri="http://schemas.openxmlformats.org/presentationml/2006/ole">
            <mc:AlternateContent xmlns:mc="http://schemas.openxmlformats.org/markup-compatibility/2006">
              <mc:Choice xmlns:v="urn:schemas-microsoft-com:vml" Requires="v">
                <p:oleObj spid="_x0000_s5125" r:id="rId4" imgW="4735513" imgH="4291013" progId="">
                  <p:embed/>
                </p:oleObj>
              </mc:Choice>
              <mc:Fallback>
                <p:oleObj r:id="rId4" imgW="4735513" imgH="4291013" progId="">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350" y="1038225"/>
                        <a:ext cx="6408738" cy="5819775"/>
                      </a:xfrm>
                      <a:prstGeom prst="rect">
                        <a:avLst/>
                      </a:prstGeom>
                      <a:solidFill>
                        <a:schemeClr val="bg1">
                          <a:lumMod val="40000"/>
                          <a:lumOff val="60000"/>
                        </a:schemeClr>
                      </a:solidFill>
                      <a:ln w="76200">
                        <a:solidFill>
                          <a:srgbClr val="808080"/>
                        </a:solidFill>
                        <a:miter lim="800000"/>
                        <a:headEnd/>
                        <a:tailEnd/>
                      </a:ln>
                    </p:spPr>
                  </p:pic>
                </p:oleObj>
              </mc:Fallback>
            </mc:AlternateContent>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a:xfrm>
            <a:off x="0" y="0"/>
            <a:ext cx="9144000" cy="838200"/>
          </a:xfrm>
          <a:solidFill>
            <a:srgbClr val="003366"/>
          </a:solidFill>
          <a:ln cap="flat" algn="ctr">
            <a:solidFill>
              <a:schemeClr val="tx1"/>
            </a:solidFill>
          </a:ln>
        </p:spPr>
        <p:txBody>
          <a:bodyPr/>
          <a:lstStyle/>
          <a:p>
            <a:pPr>
              <a:defRPr/>
            </a:pPr>
            <a:r>
              <a:rPr lang="es-ES_tradnl" sz="3600" b="1" i="1">
                <a:effectLst>
                  <a:outerShdw blurRad="38100" dist="38100" dir="2700000" algn="tl">
                    <a:srgbClr val="000000"/>
                  </a:outerShdw>
                </a:effectLst>
                <a:latin typeface="Arial" charset="0"/>
              </a:rPr>
              <a:t>Closet de Comunicaciones</a:t>
            </a:r>
          </a:p>
        </p:txBody>
      </p:sp>
      <p:graphicFrame>
        <p:nvGraphicFramePr>
          <p:cNvPr id="11266" name="Object 4"/>
          <p:cNvGraphicFramePr>
            <a:graphicFrameLocks noChangeAspect="1"/>
          </p:cNvGraphicFramePr>
          <p:nvPr/>
        </p:nvGraphicFramePr>
        <p:xfrm>
          <a:off x="304800" y="990600"/>
          <a:ext cx="8534400" cy="5867400"/>
        </p:xfrm>
        <a:graphic>
          <a:graphicData uri="http://schemas.openxmlformats.org/presentationml/2006/ole">
            <mc:AlternateContent xmlns:mc="http://schemas.openxmlformats.org/markup-compatibility/2006">
              <mc:Choice xmlns:v="urn:schemas-microsoft-com:vml" Requires="v">
                <p:oleObj spid="_x0000_s6149" name="Imagen de mapa de bits" r:id="rId4" imgW="5257143" imgH="5934903" progId="PBrush">
                  <p:embed/>
                </p:oleObj>
              </mc:Choice>
              <mc:Fallback>
                <p:oleObj name="Imagen de mapa de bits" r:id="rId4" imgW="5257143" imgH="5934903" progId="PBrush">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990600"/>
                        <a:ext cx="8534400" cy="5867400"/>
                      </a:xfrm>
                      <a:prstGeom prst="rect">
                        <a:avLst/>
                      </a:prstGeom>
                      <a:solidFill>
                        <a:srgbClr val="003366"/>
                      </a:solidFill>
                      <a:ln w="571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268" name="Rectangle 3"/>
          <p:cNvSpPr>
            <a:spLocks noChangeArrowheads="1"/>
          </p:cNvSpPr>
          <p:nvPr/>
        </p:nvSpPr>
        <p:spPr bwMode="auto">
          <a:xfrm>
            <a:off x="0" y="1776413"/>
            <a:ext cx="9144000" cy="0"/>
          </a:xfrm>
          <a:prstGeom prst="rect">
            <a:avLst/>
          </a:prstGeom>
          <a:noFill/>
          <a:ln w="9525">
            <a:noFill/>
            <a:miter lim="800000"/>
            <a:headEnd/>
            <a:tailEnd/>
          </a:ln>
        </p:spPr>
        <p:txBody>
          <a:bodyPr wrap="none" anchor="ctr">
            <a:spAutoFit/>
          </a:bodyPr>
          <a:lstStyle/>
          <a:p>
            <a:endParaRPr lang="es-E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a:xfrm>
            <a:off x="609600" y="304800"/>
            <a:ext cx="7772400" cy="1143000"/>
          </a:xfrm>
          <a:solidFill>
            <a:srgbClr val="003366"/>
          </a:solidFill>
          <a:ln cap="flat" algn="ctr">
            <a:solidFill>
              <a:schemeClr val="tx1"/>
            </a:solidFill>
          </a:ln>
        </p:spPr>
        <p:txBody>
          <a:bodyPr/>
          <a:lstStyle/>
          <a:p>
            <a:pPr>
              <a:defRPr/>
            </a:pPr>
            <a:r>
              <a:rPr lang="es-ES_tradnl" sz="3600" b="1" i="1" dirty="0">
                <a:effectLst>
                  <a:outerShdw blurRad="38100" dist="38100" dir="2700000" algn="tl">
                    <a:srgbClr val="000000"/>
                  </a:outerShdw>
                </a:effectLst>
                <a:latin typeface="Arial" charset="0"/>
              </a:rPr>
              <a:t>Sala de Equipos [ ER ]</a:t>
            </a:r>
          </a:p>
        </p:txBody>
      </p:sp>
      <p:sp>
        <p:nvSpPr>
          <p:cNvPr id="169987" name="Rectangle 3"/>
          <p:cNvSpPr>
            <a:spLocks noGrp="1" noChangeArrowheads="1"/>
          </p:cNvSpPr>
          <p:nvPr>
            <p:ph type="body" idx="1"/>
          </p:nvPr>
        </p:nvSpPr>
        <p:spPr>
          <a:xfrm>
            <a:off x="685800" y="1676400"/>
            <a:ext cx="7772400" cy="4419600"/>
          </a:xfrm>
          <a:solidFill>
            <a:srgbClr val="003366"/>
          </a:solidFill>
          <a:ln w="57150">
            <a:solidFill>
              <a:schemeClr val="tx1"/>
            </a:solidFill>
          </a:ln>
        </p:spPr>
        <p:txBody>
          <a:bodyPr/>
          <a:lstStyle/>
          <a:p>
            <a:pPr>
              <a:lnSpc>
                <a:spcPct val="110000"/>
              </a:lnSpc>
              <a:defRPr/>
            </a:pPr>
            <a:r>
              <a:rPr lang="es-ES_tradnl" b="1" i="1">
                <a:solidFill>
                  <a:schemeClr val="tx2"/>
                </a:solidFill>
                <a:effectLst>
                  <a:outerShdw blurRad="38100" dist="38100" dir="2700000" algn="tl">
                    <a:srgbClr val="000000"/>
                  </a:outerShdw>
                </a:effectLst>
                <a:latin typeface="Arial" charset="0"/>
              </a:rPr>
              <a:t>CONTIENE LOS EQUIPOS DE TELECOMUNICACIONES DE LA RED.</a:t>
            </a:r>
          </a:p>
          <a:p>
            <a:pPr>
              <a:lnSpc>
                <a:spcPct val="110000"/>
              </a:lnSpc>
              <a:defRPr/>
            </a:pPr>
            <a:r>
              <a:rPr lang="es-ES_tradnl" b="1" i="1">
                <a:solidFill>
                  <a:schemeClr val="tx2"/>
                </a:solidFill>
                <a:effectLst>
                  <a:outerShdw blurRad="38100" dist="38100" dir="2700000" algn="tl">
                    <a:srgbClr val="000000"/>
                  </a:outerShdw>
                </a:effectLst>
                <a:latin typeface="Arial" charset="0"/>
              </a:rPr>
              <a:t>ES EL CENTRO DE ESTRELLA DEL BACKBONE.</a:t>
            </a:r>
          </a:p>
          <a:p>
            <a:pPr>
              <a:lnSpc>
                <a:spcPct val="110000"/>
              </a:lnSpc>
              <a:defRPr/>
            </a:pPr>
            <a:r>
              <a:rPr lang="es-ES_tradnl" b="1" i="1">
                <a:solidFill>
                  <a:schemeClr val="tx2"/>
                </a:solidFill>
                <a:effectLst>
                  <a:outerShdw blurRad="38100" dist="38100" dir="2700000" algn="tl">
                    <a:srgbClr val="000000"/>
                  </a:outerShdw>
                </a:effectLst>
                <a:latin typeface="Arial" charset="0"/>
              </a:rPr>
              <a:t>DEBE CUMPLIR CON LA NORMA ANSI/EIA/TIA 569.</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4"/>
          <p:cNvSpPr>
            <a:spLocks noChangeArrowheads="1"/>
          </p:cNvSpPr>
          <p:nvPr/>
        </p:nvSpPr>
        <p:spPr bwMode="auto">
          <a:xfrm>
            <a:off x="2457450" y="1919288"/>
            <a:ext cx="9144000" cy="0"/>
          </a:xfrm>
          <a:prstGeom prst="rect">
            <a:avLst/>
          </a:prstGeom>
          <a:noFill/>
          <a:ln w="9525">
            <a:noFill/>
            <a:miter lim="800000"/>
            <a:headEnd/>
            <a:tailEnd/>
          </a:ln>
        </p:spPr>
        <p:txBody>
          <a:bodyPr>
            <a:spAutoFit/>
          </a:bodyPr>
          <a:lstStyle/>
          <a:p>
            <a:endParaRPr lang="es-ES"/>
          </a:p>
        </p:txBody>
      </p:sp>
      <p:graphicFrame>
        <p:nvGraphicFramePr>
          <p:cNvPr id="12290" name="Object 5"/>
          <p:cNvGraphicFramePr>
            <a:graphicFrameLocks noChangeAspect="1"/>
          </p:cNvGraphicFramePr>
          <p:nvPr/>
        </p:nvGraphicFramePr>
        <p:xfrm>
          <a:off x="0" y="1196975"/>
          <a:ext cx="9144000" cy="5654675"/>
        </p:xfrm>
        <a:graphic>
          <a:graphicData uri="http://schemas.openxmlformats.org/presentationml/2006/ole">
            <mc:AlternateContent xmlns:mc="http://schemas.openxmlformats.org/markup-compatibility/2006">
              <mc:Choice xmlns:v="urn:schemas-microsoft-com:vml" Requires="v">
                <p:oleObj spid="_x0000_s7173" r:id="rId4" imgW="5847619" imgH="4172532" progId="PBrush">
                  <p:embed/>
                </p:oleObj>
              </mc:Choice>
              <mc:Fallback>
                <p:oleObj r:id="rId4" imgW="5847619" imgH="4172532" progId="PBrush">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196975"/>
                        <a:ext cx="9144000" cy="5654675"/>
                      </a:xfrm>
                      <a:prstGeom prst="rect">
                        <a:avLst/>
                      </a:prstGeom>
                      <a:solidFill>
                        <a:srgbClr val="003366"/>
                      </a:solidFill>
                      <a:ln w="57150">
                        <a:solidFill>
                          <a:srgbClr val="0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633" name="Rectangle 9"/>
          <p:cNvSpPr>
            <a:spLocks noGrp="1" noChangeArrowheads="1"/>
          </p:cNvSpPr>
          <p:nvPr>
            <p:ph type="title"/>
          </p:nvPr>
        </p:nvSpPr>
        <p:spPr>
          <a:xfrm>
            <a:off x="684212" y="260648"/>
            <a:ext cx="7775575" cy="765175"/>
          </a:xfrm>
          <a:solidFill>
            <a:srgbClr val="003366"/>
          </a:solidFill>
          <a:ln cap="flat" algn="ctr">
            <a:solidFill>
              <a:schemeClr val="tx1"/>
            </a:solidFill>
          </a:ln>
        </p:spPr>
        <p:txBody>
          <a:bodyPr/>
          <a:lstStyle/>
          <a:p>
            <a:pPr>
              <a:defRPr/>
            </a:pPr>
            <a:r>
              <a:rPr lang="es-ES_tradnl" sz="3600" b="1" i="1" dirty="0">
                <a:effectLst>
                  <a:outerShdw blurRad="38100" dist="38100" dir="2700000" algn="tl">
                    <a:srgbClr val="000000"/>
                  </a:outerShdw>
                </a:effectLst>
                <a:latin typeface="Arial" charset="0"/>
              </a:rPr>
              <a:t>Sala de Equipos [ ER ]</a:t>
            </a:r>
            <a:endParaRPr lang="es-AR" sz="3600" b="1" i="1" dirty="0">
              <a:effectLst>
                <a:outerShdw blurRad="38100" dist="38100" dir="2700000" algn="tl">
                  <a:srgbClr val="000000"/>
                </a:outerShdw>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10633"/>
                                        </p:tgtEl>
                                        <p:attrNameLst>
                                          <p:attrName>style.visibility</p:attrName>
                                        </p:attrNameLst>
                                      </p:cBhvr>
                                      <p:to>
                                        <p:strVal val="visible"/>
                                      </p:to>
                                    </p:set>
                                    <p:anim calcmode="lin" valueType="num">
                                      <p:cBhvr>
                                        <p:cTn id="7" dur="1000" fill="hold"/>
                                        <p:tgtEl>
                                          <p:spTgt spid="410633"/>
                                        </p:tgtEl>
                                        <p:attrNameLst>
                                          <p:attrName>ppt_w</p:attrName>
                                        </p:attrNameLst>
                                      </p:cBhvr>
                                      <p:tavLst>
                                        <p:tav tm="0">
                                          <p:val>
                                            <p:fltVal val="0"/>
                                          </p:val>
                                        </p:tav>
                                        <p:tav tm="100000">
                                          <p:val>
                                            <p:strVal val="#ppt_w"/>
                                          </p:val>
                                        </p:tav>
                                      </p:tavLst>
                                    </p:anim>
                                    <p:anim calcmode="lin" valueType="num">
                                      <p:cBhvr>
                                        <p:cTn id="8" dur="1000" fill="hold"/>
                                        <p:tgtEl>
                                          <p:spTgt spid="410633"/>
                                        </p:tgtEl>
                                        <p:attrNameLst>
                                          <p:attrName>ppt_h</p:attrName>
                                        </p:attrNameLst>
                                      </p:cBhvr>
                                      <p:tavLst>
                                        <p:tav tm="0">
                                          <p:val>
                                            <p:fltVal val="0"/>
                                          </p:val>
                                        </p:tav>
                                        <p:tav tm="100000">
                                          <p:val>
                                            <p:strVal val="#ppt_h"/>
                                          </p:val>
                                        </p:tav>
                                      </p:tavLst>
                                    </p:anim>
                                    <p:anim calcmode="lin" valueType="num">
                                      <p:cBhvr>
                                        <p:cTn id="9" dur="1000" fill="hold"/>
                                        <p:tgtEl>
                                          <p:spTgt spid="410633"/>
                                        </p:tgtEl>
                                        <p:attrNameLst>
                                          <p:attrName>style.rotation</p:attrName>
                                        </p:attrNameLst>
                                      </p:cBhvr>
                                      <p:tavLst>
                                        <p:tav tm="0">
                                          <p:val>
                                            <p:fltVal val="90"/>
                                          </p:val>
                                        </p:tav>
                                        <p:tav tm="100000">
                                          <p:val>
                                            <p:fltVal val="0"/>
                                          </p:val>
                                        </p:tav>
                                      </p:tavLst>
                                    </p:anim>
                                    <p:animEffect transition="in" filter="fade">
                                      <p:cBhvr>
                                        <p:cTn id="10" dur="1000"/>
                                        <p:tgtEl>
                                          <p:spTgt spid="410633"/>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2290"/>
                                        </p:tgtEl>
                                        <p:attrNameLst>
                                          <p:attrName>style.visibility</p:attrName>
                                        </p:attrNameLst>
                                      </p:cBhvr>
                                      <p:to>
                                        <p:strVal val="visible"/>
                                      </p:to>
                                    </p:set>
                                    <p:anim calcmode="lin" valueType="num">
                                      <p:cBhvr>
                                        <p:cTn id="15" dur="1000" fill="hold"/>
                                        <p:tgtEl>
                                          <p:spTgt spid="12290"/>
                                        </p:tgtEl>
                                        <p:attrNameLst>
                                          <p:attrName>ppt_w</p:attrName>
                                        </p:attrNameLst>
                                      </p:cBhvr>
                                      <p:tavLst>
                                        <p:tav tm="0">
                                          <p:val>
                                            <p:fltVal val="0"/>
                                          </p:val>
                                        </p:tav>
                                        <p:tav tm="100000">
                                          <p:val>
                                            <p:strVal val="#ppt_w"/>
                                          </p:val>
                                        </p:tav>
                                      </p:tavLst>
                                    </p:anim>
                                    <p:anim calcmode="lin" valueType="num">
                                      <p:cBhvr>
                                        <p:cTn id="16" dur="1000" fill="hold"/>
                                        <p:tgtEl>
                                          <p:spTgt spid="12290"/>
                                        </p:tgtEl>
                                        <p:attrNameLst>
                                          <p:attrName>ppt_h</p:attrName>
                                        </p:attrNameLst>
                                      </p:cBhvr>
                                      <p:tavLst>
                                        <p:tav tm="0">
                                          <p:val>
                                            <p:fltVal val="0"/>
                                          </p:val>
                                        </p:tav>
                                        <p:tav tm="100000">
                                          <p:val>
                                            <p:strVal val="#ppt_h"/>
                                          </p:val>
                                        </p:tav>
                                      </p:tavLst>
                                    </p:anim>
                                    <p:anim calcmode="lin" valueType="num">
                                      <p:cBhvr>
                                        <p:cTn id="17" dur="1000" fill="hold"/>
                                        <p:tgtEl>
                                          <p:spTgt spid="12290"/>
                                        </p:tgtEl>
                                        <p:attrNameLst>
                                          <p:attrName>style.rotation</p:attrName>
                                        </p:attrNameLst>
                                      </p:cBhvr>
                                      <p:tavLst>
                                        <p:tav tm="0">
                                          <p:val>
                                            <p:fltVal val="90"/>
                                          </p:val>
                                        </p:tav>
                                        <p:tav tm="100000">
                                          <p:val>
                                            <p:fltVal val="0"/>
                                          </p:val>
                                        </p:tav>
                                      </p:tavLst>
                                    </p:anim>
                                    <p:animEffect transition="in" filter="fade">
                                      <p:cBhvr>
                                        <p:cTn id="18" dur="1000"/>
                                        <p:tgtEl>
                                          <p:spTgt spid="12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3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a:xfrm>
            <a:off x="0" y="0"/>
            <a:ext cx="9144001" cy="1143000"/>
          </a:xfrm>
          <a:solidFill>
            <a:schemeClr val="bg1">
              <a:lumMod val="40000"/>
              <a:lumOff val="60000"/>
            </a:schemeClr>
          </a:solidFill>
          <a:ln cap="flat" algn="ctr">
            <a:solidFill>
              <a:schemeClr val="bg1">
                <a:lumMod val="50000"/>
              </a:schemeClr>
            </a:solidFill>
          </a:ln>
        </p:spPr>
        <p:txBody>
          <a:bodyPr/>
          <a:lstStyle/>
          <a:p>
            <a:pPr>
              <a:defRPr/>
            </a:pPr>
            <a:r>
              <a:rPr lang="es-ES_tradnl" sz="3600" b="1" i="1" dirty="0">
                <a:solidFill>
                  <a:schemeClr val="tx1"/>
                </a:solidFill>
                <a:effectLst>
                  <a:outerShdw blurRad="38100" dist="38100" dir="2700000" algn="tl">
                    <a:srgbClr val="000000"/>
                  </a:outerShdw>
                </a:effectLst>
                <a:latin typeface="Arial" charset="0"/>
              </a:rPr>
              <a:t>Entrada de Servicios [EF] </a:t>
            </a:r>
          </a:p>
        </p:txBody>
      </p:sp>
      <p:sp>
        <p:nvSpPr>
          <p:cNvPr id="172035" name="Rectangle 3"/>
          <p:cNvSpPr>
            <a:spLocks noGrp="1" noChangeArrowheads="1"/>
          </p:cNvSpPr>
          <p:nvPr>
            <p:ph type="body" idx="1"/>
          </p:nvPr>
        </p:nvSpPr>
        <p:spPr>
          <a:xfrm>
            <a:off x="285750" y="1285875"/>
            <a:ext cx="8750746" cy="5286375"/>
          </a:xfrm>
          <a:solidFill>
            <a:schemeClr val="bg1">
              <a:lumMod val="40000"/>
              <a:lumOff val="60000"/>
            </a:schemeClr>
          </a:solidFill>
          <a:ln w="38100">
            <a:solidFill>
              <a:schemeClr val="bg1">
                <a:lumMod val="50000"/>
              </a:schemeClr>
            </a:solidFill>
          </a:ln>
        </p:spPr>
        <p:txBody>
          <a:bodyPr/>
          <a:lstStyle/>
          <a:p>
            <a:pPr>
              <a:lnSpc>
                <a:spcPct val="150000"/>
              </a:lnSpc>
              <a:defRPr/>
            </a:pPr>
            <a:r>
              <a:rPr lang="es-ES_tradnl" b="1" i="1" dirty="0">
                <a:effectLst>
                  <a:outerShdw blurRad="38100" dist="38100" dir="2700000" algn="tl">
                    <a:srgbClr val="000000"/>
                  </a:outerShdw>
                </a:effectLst>
                <a:latin typeface="Arial" charset="0"/>
              </a:rPr>
              <a:t>INCLUYE LA CONECTIVIDAD ENTRE EL CABLEADO DEL EDIFICIO Y EL ACCESO EXTERIOR.</a:t>
            </a:r>
          </a:p>
          <a:p>
            <a:pPr>
              <a:lnSpc>
                <a:spcPct val="150000"/>
              </a:lnSpc>
              <a:defRPr/>
            </a:pPr>
            <a:r>
              <a:rPr lang="es-ES_tradnl" b="1" i="1" dirty="0">
                <a:effectLst>
                  <a:outerShdw blurRad="38100" dist="38100" dir="2700000" algn="tl">
                    <a:srgbClr val="000000"/>
                  </a:outerShdw>
                </a:effectLst>
                <a:latin typeface="Arial" charset="0"/>
              </a:rPr>
              <a:t>DEBE CUMPLIR CON LA NORMA ANSI/EIA/TIA 569.</a:t>
            </a:r>
          </a:p>
          <a:p>
            <a:pPr>
              <a:lnSpc>
                <a:spcPct val="150000"/>
              </a:lnSpc>
              <a:defRPr/>
            </a:pPr>
            <a:r>
              <a:rPr lang="es-ES_tradnl" b="1" i="1" dirty="0">
                <a:effectLst>
                  <a:outerShdw blurRad="38100" dist="38100" dir="2700000" algn="tl">
                    <a:srgbClr val="000000"/>
                  </a:outerShdw>
                </a:effectLst>
                <a:latin typeface="Arial" charset="0"/>
              </a:rPr>
              <a:t>FORMA PARTE DE LA </a:t>
            </a:r>
            <a:r>
              <a:rPr lang="es-ES_tradnl" b="1" i="1" u="sng" dirty="0">
                <a:effectLst>
                  <a:outerShdw blurRad="38100" dist="38100" dir="2700000" algn="tl">
                    <a:srgbClr val="000000"/>
                  </a:outerShdw>
                </a:effectLst>
                <a:highlight>
                  <a:srgbClr val="000080"/>
                </a:highlight>
                <a:latin typeface="Arial" charset="0"/>
              </a:rPr>
              <a:t>ACOMETIDA</a:t>
            </a:r>
            <a:r>
              <a:rPr lang="es-ES_tradnl" b="1" i="1" dirty="0">
                <a:effectLst>
                  <a:outerShdw blurRad="38100" dist="38100" dir="2700000" algn="tl">
                    <a:srgbClr val="000000"/>
                  </a:outerShdw>
                </a:effectLst>
                <a:latin typeface="Arial" charset="0"/>
              </a:rPr>
              <a:t> DEL EDIFICIO.</a:t>
            </a:r>
          </a:p>
          <a:p>
            <a:pPr>
              <a:defRPr/>
            </a:pPr>
            <a:endParaRPr lang="es-ES_tradnl" b="1" i="1" dirty="0">
              <a:effectLst>
                <a:outerShdw blurRad="38100" dist="38100" dir="2700000" algn="tl">
                  <a:srgbClr val="000000"/>
                </a:outerShdw>
              </a:effectLst>
              <a:latin typeface="Arial"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a:xfrm>
            <a:off x="-1" y="190500"/>
            <a:ext cx="9144001" cy="1143000"/>
          </a:xfrm>
          <a:solidFill>
            <a:schemeClr val="bg1">
              <a:lumMod val="40000"/>
              <a:lumOff val="60000"/>
            </a:schemeClr>
          </a:solidFill>
          <a:ln w="76200" cap="flat" algn="ctr">
            <a:solidFill>
              <a:schemeClr val="accent6">
                <a:lumMod val="90000"/>
                <a:lumOff val="10000"/>
              </a:schemeClr>
            </a:solidFill>
          </a:ln>
        </p:spPr>
        <p:txBody>
          <a:bodyPr/>
          <a:lstStyle/>
          <a:p>
            <a:pPr>
              <a:defRPr/>
            </a:pPr>
            <a:r>
              <a:rPr lang="es-ES_tradnl" sz="3600" b="1" i="1" dirty="0">
                <a:solidFill>
                  <a:schemeClr val="tx1"/>
                </a:solidFill>
                <a:effectLst>
                  <a:outerShdw blurRad="38100" dist="38100" dir="2700000" algn="tl">
                    <a:srgbClr val="000000"/>
                  </a:outerShdw>
                </a:effectLst>
                <a:latin typeface="Arial" charset="0"/>
              </a:rPr>
              <a:t>Entrada de Servicios [EF] </a:t>
            </a:r>
          </a:p>
        </p:txBody>
      </p:sp>
      <p:sp>
        <p:nvSpPr>
          <p:cNvPr id="3" name="Marcador de contenido 2">
            <a:extLst>
              <a:ext uri="{FF2B5EF4-FFF2-40B4-BE49-F238E27FC236}">
                <a16:creationId xmlns:a16="http://schemas.microsoft.com/office/drawing/2014/main" id="{93D0B8F6-26B7-4746-9C8B-B16DA61E39B4}"/>
              </a:ext>
            </a:extLst>
          </p:cNvPr>
          <p:cNvSpPr>
            <a:spLocks noGrp="1"/>
          </p:cNvSpPr>
          <p:nvPr>
            <p:ph idx="1"/>
          </p:nvPr>
        </p:nvSpPr>
        <p:spPr/>
        <p:txBody>
          <a:bodyPr/>
          <a:lstStyle/>
          <a:p>
            <a:endParaRPr lang="es-ES"/>
          </a:p>
        </p:txBody>
      </p:sp>
      <p:pic>
        <p:nvPicPr>
          <p:cNvPr id="4" name="Imagen 3">
            <a:extLst>
              <a:ext uri="{FF2B5EF4-FFF2-40B4-BE49-F238E27FC236}">
                <a16:creationId xmlns:a16="http://schemas.microsoft.com/office/drawing/2014/main" id="{BBD63BD1-41FA-4D5A-9E48-30546F1FDEE2}"/>
              </a:ext>
            </a:extLst>
          </p:cNvPr>
          <p:cNvPicPr>
            <a:picLocks noChangeAspect="1"/>
          </p:cNvPicPr>
          <p:nvPr/>
        </p:nvPicPr>
        <p:blipFill>
          <a:blip r:embed="rId3"/>
          <a:stretch>
            <a:fillRect/>
          </a:stretch>
        </p:blipFill>
        <p:spPr>
          <a:xfrm>
            <a:off x="251520" y="1438275"/>
            <a:ext cx="8640960" cy="5200650"/>
          </a:xfrm>
          <a:prstGeom prst="rect">
            <a:avLst/>
          </a:prstGeom>
          <a:solidFill>
            <a:schemeClr val="accent2"/>
          </a:solidFill>
          <a:ln w="76200">
            <a:solidFill>
              <a:schemeClr val="accent6">
                <a:lumMod val="25000"/>
                <a:lumOff val="75000"/>
              </a:schemeClr>
            </a:solidFill>
            <a:miter lim="800000"/>
            <a:headEnd/>
            <a:tailEnd/>
          </a:ln>
        </p:spPr>
      </p:pic>
    </p:spTree>
    <p:extLst>
      <p:ext uri="{BB962C8B-B14F-4D97-AF65-F5344CB8AC3E}">
        <p14:creationId xmlns:p14="http://schemas.microsoft.com/office/powerpoint/2010/main" val="2587938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72034"/>
                                        </p:tgtEl>
                                        <p:attrNameLst>
                                          <p:attrName>style.visibility</p:attrName>
                                        </p:attrNameLst>
                                      </p:cBhvr>
                                      <p:to>
                                        <p:strVal val="visible"/>
                                      </p:to>
                                    </p:set>
                                    <p:anim calcmode="lin" valueType="num">
                                      <p:cBhvr>
                                        <p:cTn id="7" dur="1000" fill="hold"/>
                                        <p:tgtEl>
                                          <p:spTgt spid="172034"/>
                                        </p:tgtEl>
                                        <p:attrNameLst>
                                          <p:attrName>ppt_w</p:attrName>
                                        </p:attrNameLst>
                                      </p:cBhvr>
                                      <p:tavLst>
                                        <p:tav tm="0">
                                          <p:val>
                                            <p:fltVal val="0"/>
                                          </p:val>
                                        </p:tav>
                                        <p:tav tm="100000">
                                          <p:val>
                                            <p:strVal val="#ppt_w"/>
                                          </p:val>
                                        </p:tav>
                                      </p:tavLst>
                                    </p:anim>
                                    <p:anim calcmode="lin" valueType="num">
                                      <p:cBhvr>
                                        <p:cTn id="8" dur="1000" fill="hold"/>
                                        <p:tgtEl>
                                          <p:spTgt spid="172034"/>
                                        </p:tgtEl>
                                        <p:attrNameLst>
                                          <p:attrName>ppt_h</p:attrName>
                                        </p:attrNameLst>
                                      </p:cBhvr>
                                      <p:tavLst>
                                        <p:tav tm="0">
                                          <p:val>
                                            <p:fltVal val="0"/>
                                          </p:val>
                                        </p:tav>
                                        <p:tav tm="100000">
                                          <p:val>
                                            <p:strVal val="#ppt_h"/>
                                          </p:val>
                                        </p:tav>
                                      </p:tavLst>
                                    </p:anim>
                                    <p:anim calcmode="lin" valueType="num">
                                      <p:cBhvr>
                                        <p:cTn id="9" dur="1000" fill="hold"/>
                                        <p:tgtEl>
                                          <p:spTgt spid="172034"/>
                                        </p:tgtEl>
                                        <p:attrNameLst>
                                          <p:attrName>style.rotation</p:attrName>
                                        </p:attrNameLst>
                                      </p:cBhvr>
                                      <p:tavLst>
                                        <p:tav tm="0">
                                          <p:val>
                                            <p:fltVal val="90"/>
                                          </p:val>
                                        </p:tav>
                                        <p:tav tm="100000">
                                          <p:val>
                                            <p:fltVal val="0"/>
                                          </p:val>
                                        </p:tav>
                                      </p:tavLst>
                                    </p:anim>
                                    <p:animEffect transition="in" filter="fade">
                                      <p:cBhvr>
                                        <p:cTn id="10" dur="1000"/>
                                        <p:tgtEl>
                                          <p:spTgt spid="17203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1000" fill="hold"/>
                                        <p:tgtEl>
                                          <p:spTgt spid="4"/>
                                        </p:tgtEl>
                                        <p:attrNameLst>
                                          <p:attrName>ppt_w</p:attrName>
                                        </p:attrNameLst>
                                      </p:cBhvr>
                                      <p:tavLst>
                                        <p:tav tm="0">
                                          <p:val>
                                            <p:fltVal val="0"/>
                                          </p:val>
                                        </p:tav>
                                        <p:tav tm="100000">
                                          <p:val>
                                            <p:strVal val="#ppt_w"/>
                                          </p:val>
                                        </p:tav>
                                      </p:tavLst>
                                    </p:anim>
                                    <p:anim calcmode="lin" valueType="num">
                                      <p:cBhvr>
                                        <p:cTn id="16" dur="1000" fill="hold"/>
                                        <p:tgtEl>
                                          <p:spTgt spid="4"/>
                                        </p:tgtEl>
                                        <p:attrNameLst>
                                          <p:attrName>ppt_h</p:attrName>
                                        </p:attrNameLst>
                                      </p:cBhvr>
                                      <p:tavLst>
                                        <p:tav tm="0">
                                          <p:val>
                                            <p:fltVal val="0"/>
                                          </p:val>
                                        </p:tav>
                                        <p:tav tm="100000">
                                          <p:val>
                                            <p:strVal val="#ppt_h"/>
                                          </p:val>
                                        </p:tav>
                                      </p:tavLst>
                                    </p:anim>
                                    <p:anim calcmode="lin" valueType="num">
                                      <p:cBhvr>
                                        <p:cTn id="17" dur="1000" fill="hold"/>
                                        <p:tgtEl>
                                          <p:spTgt spid="4"/>
                                        </p:tgtEl>
                                        <p:attrNameLst>
                                          <p:attrName>style.rotation</p:attrName>
                                        </p:attrNameLst>
                                      </p:cBhvr>
                                      <p:tavLst>
                                        <p:tav tm="0">
                                          <p:val>
                                            <p:fltVal val="90"/>
                                          </p:val>
                                        </p:tav>
                                        <p:tav tm="100000">
                                          <p:val>
                                            <p:fltVal val="0"/>
                                          </p:val>
                                        </p:tav>
                                      </p:tavLst>
                                    </p:anim>
                                    <p:animEffect transition="in" filter="fade">
                                      <p:cBhvr>
                                        <p:cTn id="18"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ChangeArrowheads="1"/>
          </p:cNvSpPr>
          <p:nvPr>
            <p:ph type="title"/>
          </p:nvPr>
        </p:nvSpPr>
        <p:spPr>
          <a:xfrm>
            <a:off x="0" y="0"/>
            <a:ext cx="9144000" cy="1295400"/>
          </a:xfrm>
          <a:solidFill>
            <a:schemeClr val="accent2">
              <a:lumMod val="10000"/>
              <a:lumOff val="90000"/>
            </a:schemeClr>
          </a:solidFill>
          <a:ln w="76200" cap="flat">
            <a:solidFill>
              <a:schemeClr val="accent2">
                <a:lumMod val="50000"/>
                <a:lumOff val="50000"/>
              </a:schemeClr>
            </a:solidFill>
          </a:ln>
        </p:spPr>
        <p:txBody>
          <a:bodyPr/>
          <a:lstStyle/>
          <a:p>
            <a:pPr>
              <a:defRPr/>
            </a:pPr>
            <a:r>
              <a:rPr lang="es-ES" b="1" i="1">
                <a:solidFill>
                  <a:schemeClr val="accent2">
                    <a:lumMod val="90000"/>
                    <a:lumOff val="10000"/>
                  </a:schemeClr>
                </a:solidFill>
                <a:effectLst>
                  <a:outerShdw blurRad="38100" dist="38100" dir="2700000" algn="tl">
                    <a:srgbClr val="000000"/>
                  </a:outerShdw>
                </a:effectLst>
                <a:latin typeface="Arial" charset="0"/>
              </a:rPr>
              <a:t>Organismos de Normalización</a:t>
            </a:r>
          </a:p>
        </p:txBody>
      </p:sp>
      <p:sp>
        <p:nvSpPr>
          <p:cNvPr id="296963" name="Rectangle 3"/>
          <p:cNvSpPr>
            <a:spLocks noGrp="1" noChangeArrowheads="1"/>
          </p:cNvSpPr>
          <p:nvPr>
            <p:ph type="body" idx="1"/>
          </p:nvPr>
        </p:nvSpPr>
        <p:spPr>
          <a:xfrm>
            <a:off x="0" y="1676400"/>
            <a:ext cx="9144000" cy="4471988"/>
          </a:xfrm>
          <a:solidFill>
            <a:schemeClr val="accent2">
              <a:lumMod val="10000"/>
              <a:lumOff val="90000"/>
            </a:schemeClr>
          </a:solidFill>
          <a:ln w="76200" cap="flat">
            <a:solidFill>
              <a:schemeClr val="accent2">
                <a:lumMod val="50000"/>
                <a:lumOff val="50000"/>
              </a:schemeClr>
            </a:solidFill>
          </a:ln>
        </p:spPr>
        <p:txBody>
          <a:bodyPr>
            <a:spAutoFit/>
          </a:bodyPr>
          <a:lstStyle/>
          <a:p>
            <a:pPr marL="388938" indent="-388938">
              <a:spcBef>
                <a:spcPct val="0"/>
              </a:spcBef>
              <a:buClr>
                <a:srgbClr val="00FFFF"/>
              </a:buClr>
              <a:buFont typeface="Wingdings" pitchFamily="2" charset="2"/>
              <a:buNone/>
              <a:defRPr/>
            </a:pPr>
            <a:r>
              <a:rPr lang="es-ES" sz="2600" b="1" i="1" dirty="0">
                <a:solidFill>
                  <a:schemeClr val="accent2">
                    <a:lumMod val="90000"/>
                    <a:lumOff val="10000"/>
                  </a:schemeClr>
                </a:solidFill>
                <a:effectLst>
                  <a:outerShdw blurRad="38100" dist="38100" dir="2700000" algn="tl">
                    <a:srgbClr val="000000"/>
                  </a:outerShdw>
                </a:effectLst>
                <a:latin typeface="Arial" charset="0"/>
              </a:rPr>
              <a:t>Organización de estándares</a:t>
            </a:r>
            <a:endParaRPr lang="es-AR" sz="2600" b="1" i="1" dirty="0">
              <a:solidFill>
                <a:schemeClr val="accent2">
                  <a:lumMod val="90000"/>
                  <a:lumOff val="10000"/>
                </a:schemeClr>
              </a:solidFill>
              <a:effectLst>
                <a:outerShdw blurRad="38100" dist="38100" dir="2700000" algn="tl">
                  <a:srgbClr val="000000"/>
                </a:outerShdw>
              </a:effectLst>
              <a:latin typeface="Arial" charset="0"/>
            </a:endParaRPr>
          </a:p>
          <a:p>
            <a:pPr marL="388938" indent="-388938">
              <a:spcBef>
                <a:spcPct val="0"/>
              </a:spcBef>
              <a:buClr>
                <a:srgbClr val="00FFFF"/>
              </a:buClr>
              <a:buFont typeface="Wingdings" pitchFamily="2" charset="2"/>
              <a:buChar char="v"/>
              <a:defRPr/>
            </a:pPr>
            <a:endParaRPr lang="es-ES" sz="2600" b="1" i="1" dirty="0">
              <a:solidFill>
                <a:schemeClr val="accent2">
                  <a:lumMod val="90000"/>
                  <a:lumOff val="10000"/>
                </a:schemeClr>
              </a:solidFill>
              <a:effectLst>
                <a:outerShdw blurRad="38100" dist="38100" dir="2700000" algn="tl">
                  <a:srgbClr val="000000"/>
                </a:outerShdw>
              </a:effectLst>
              <a:latin typeface="Arial" charset="0"/>
            </a:endParaRPr>
          </a:p>
          <a:p>
            <a:pPr marL="388938" indent="-388938" algn="just">
              <a:spcBef>
                <a:spcPct val="0"/>
              </a:spcBef>
              <a:buClr>
                <a:srgbClr val="00FFFF"/>
              </a:buClr>
              <a:buFont typeface="Wingdings" pitchFamily="2" charset="2"/>
              <a:buChar char="v"/>
              <a:defRPr/>
            </a:pPr>
            <a:r>
              <a:rPr lang="es-ES" sz="2600" b="1" i="1" dirty="0">
                <a:solidFill>
                  <a:schemeClr val="accent2">
                    <a:lumMod val="90000"/>
                    <a:lumOff val="10000"/>
                  </a:schemeClr>
                </a:solidFill>
                <a:effectLst>
                  <a:outerShdw blurRad="38100" dist="38100" dir="2700000" algn="tl">
                    <a:srgbClr val="000000"/>
                  </a:outerShdw>
                </a:effectLst>
                <a:latin typeface="Arial" charset="0"/>
              </a:rPr>
              <a:t>	Este tipo de organizaciones crean, definen y proponen estándares internacionales oficiales abiertos a la industria a través de un proceso abierto a todas las compañías.</a:t>
            </a:r>
          </a:p>
          <a:p>
            <a:pPr marL="388938" indent="-388938">
              <a:spcBef>
                <a:spcPct val="0"/>
              </a:spcBef>
              <a:buClr>
                <a:srgbClr val="00FFFF"/>
              </a:buClr>
              <a:buFont typeface="Wingdings" pitchFamily="2" charset="2"/>
              <a:buChar char="v"/>
              <a:defRPr/>
            </a:pPr>
            <a:endParaRPr lang="es-ES" sz="2600" b="1" i="1" dirty="0">
              <a:solidFill>
                <a:schemeClr val="accent2">
                  <a:lumMod val="90000"/>
                  <a:lumOff val="10000"/>
                </a:schemeClr>
              </a:solidFill>
              <a:effectLst>
                <a:outerShdw blurRad="38100" dist="38100" dir="2700000" algn="tl">
                  <a:srgbClr val="000000"/>
                </a:outerShdw>
              </a:effectLst>
              <a:latin typeface="Arial" charset="0"/>
            </a:endParaRPr>
          </a:p>
          <a:p>
            <a:pPr marL="579438" lvl="1" indent="0">
              <a:spcBef>
                <a:spcPct val="0"/>
              </a:spcBef>
              <a:buClr>
                <a:srgbClr val="00FFFF"/>
              </a:buClr>
              <a:buFont typeface="Wingdings" pitchFamily="2" charset="2"/>
              <a:buChar char="v"/>
              <a:defRPr/>
            </a:pPr>
            <a:r>
              <a:rPr lang="es-ES" sz="2600" b="1" i="1" dirty="0">
                <a:solidFill>
                  <a:schemeClr val="accent2">
                    <a:lumMod val="90000"/>
                    <a:lumOff val="10000"/>
                  </a:schemeClr>
                </a:solidFill>
                <a:effectLst>
                  <a:outerShdw blurRad="38100" dist="38100" dir="2700000" algn="tl">
                    <a:srgbClr val="000000"/>
                  </a:outerShdw>
                </a:effectLst>
                <a:latin typeface="Arial" charset="0"/>
              </a:rPr>
              <a:t>IEEE </a:t>
            </a:r>
            <a:r>
              <a:rPr lang="es-ES" sz="2400" b="1" i="1" dirty="0">
                <a:solidFill>
                  <a:schemeClr val="accent2">
                    <a:lumMod val="90000"/>
                    <a:lumOff val="10000"/>
                  </a:schemeClr>
                </a:solidFill>
                <a:effectLst>
                  <a:outerShdw blurRad="38100" dist="38100" dir="2700000" algn="tl">
                    <a:srgbClr val="000000"/>
                  </a:outerShdw>
                </a:effectLst>
                <a:latin typeface="Arial" charset="0"/>
              </a:rPr>
              <a:t>(</a:t>
            </a:r>
            <a:r>
              <a:rPr lang="es-ES" sz="2400" b="1" i="1" dirty="0" err="1">
                <a:solidFill>
                  <a:schemeClr val="accent2">
                    <a:lumMod val="90000"/>
                    <a:lumOff val="10000"/>
                  </a:schemeClr>
                </a:solidFill>
                <a:effectLst>
                  <a:outerShdw blurRad="38100" dist="38100" dir="2700000" algn="tl">
                    <a:srgbClr val="000000"/>
                  </a:outerShdw>
                </a:effectLst>
                <a:latin typeface="Arial" charset="0"/>
              </a:rPr>
              <a:t>Institute</a:t>
            </a:r>
            <a:r>
              <a:rPr lang="es-ES" sz="2400" b="1" i="1" dirty="0">
                <a:solidFill>
                  <a:schemeClr val="accent2">
                    <a:lumMod val="90000"/>
                    <a:lumOff val="10000"/>
                  </a:schemeClr>
                </a:solidFill>
                <a:effectLst>
                  <a:outerShdw blurRad="38100" dist="38100" dir="2700000" algn="tl">
                    <a:srgbClr val="000000"/>
                  </a:outerShdw>
                </a:effectLst>
                <a:latin typeface="Arial" charset="0"/>
              </a:rPr>
              <a:t> of </a:t>
            </a:r>
            <a:r>
              <a:rPr lang="es-ES" sz="2400" b="1" i="1" dirty="0" err="1">
                <a:solidFill>
                  <a:schemeClr val="accent2">
                    <a:lumMod val="90000"/>
                    <a:lumOff val="10000"/>
                  </a:schemeClr>
                </a:solidFill>
                <a:effectLst>
                  <a:outerShdw blurRad="38100" dist="38100" dir="2700000" algn="tl">
                    <a:srgbClr val="000000"/>
                  </a:outerShdw>
                </a:effectLst>
                <a:latin typeface="Arial" charset="0"/>
              </a:rPr>
              <a:t>Electrical</a:t>
            </a:r>
            <a:r>
              <a:rPr lang="es-ES" sz="2400" b="1" i="1" dirty="0">
                <a:solidFill>
                  <a:schemeClr val="accent2">
                    <a:lumMod val="90000"/>
                    <a:lumOff val="10000"/>
                  </a:schemeClr>
                </a:solidFill>
                <a:effectLst>
                  <a:outerShdw blurRad="38100" dist="38100" dir="2700000" algn="tl">
                    <a:srgbClr val="000000"/>
                  </a:outerShdw>
                </a:effectLst>
                <a:latin typeface="Arial" charset="0"/>
              </a:rPr>
              <a:t> and </a:t>
            </a:r>
            <a:r>
              <a:rPr lang="es-ES" sz="2400" b="1" i="1" dirty="0" err="1">
                <a:solidFill>
                  <a:schemeClr val="accent2">
                    <a:lumMod val="90000"/>
                    <a:lumOff val="10000"/>
                  </a:schemeClr>
                </a:solidFill>
                <a:effectLst>
                  <a:outerShdw blurRad="38100" dist="38100" dir="2700000" algn="tl">
                    <a:srgbClr val="000000"/>
                  </a:outerShdw>
                </a:effectLst>
                <a:latin typeface="Arial" charset="0"/>
              </a:rPr>
              <a:t>Electronics</a:t>
            </a:r>
            <a:r>
              <a:rPr lang="es-ES" sz="2400" b="1" i="1" dirty="0">
                <a:solidFill>
                  <a:schemeClr val="accent2">
                    <a:lumMod val="90000"/>
                    <a:lumOff val="10000"/>
                  </a:schemeClr>
                </a:solidFill>
                <a:effectLst>
                  <a:outerShdw blurRad="38100" dist="38100" dir="2700000" algn="tl">
                    <a:srgbClr val="000000"/>
                  </a:outerShdw>
                </a:effectLst>
                <a:latin typeface="Arial" charset="0"/>
              </a:rPr>
              <a:t> </a:t>
            </a:r>
            <a:r>
              <a:rPr lang="es-ES" sz="2400" b="1" i="1" dirty="0" err="1">
                <a:solidFill>
                  <a:schemeClr val="accent2">
                    <a:lumMod val="90000"/>
                    <a:lumOff val="10000"/>
                  </a:schemeClr>
                </a:solidFill>
                <a:effectLst>
                  <a:outerShdw blurRad="38100" dist="38100" dir="2700000" algn="tl">
                    <a:srgbClr val="000000"/>
                  </a:outerShdw>
                </a:effectLst>
                <a:latin typeface="Arial" charset="0"/>
              </a:rPr>
              <a:t>Engineers</a:t>
            </a:r>
            <a:r>
              <a:rPr lang="es-ES" sz="2400" b="1" i="1" dirty="0">
                <a:solidFill>
                  <a:schemeClr val="accent2">
                    <a:lumMod val="90000"/>
                    <a:lumOff val="10000"/>
                  </a:schemeClr>
                </a:solidFill>
                <a:effectLst>
                  <a:outerShdw blurRad="38100" dist="38100" dir="2700000" algn="tl">
                    <a:srgbClr val="000000"/>
                  </a:outerShdw>
                </a:effectLst>
                <a:latin typeface="Arial" charset="0"/>
              </a:rPr>
              <a:t>)</a:t>
            </a:r>
          </a:p>
          <a:p>
            <a:pPr marL="388938" indent="-388938">
              <a:spcBef>
                <a:spcPct val="0"/>
              </a:spcBef>
              <a:buClr>
                <a:srgbClr val="00FFFF"/>
              </a:buClr>
              <a:buFont typeface="Wingdings" pitchFamily="2" charset="2"/>
              <a:buChar char="v"/>
              <a:defRPr/>
            </a:pPr>
            <a:endParaRPr lang="es-ES" sz="2600" b="1" i="1" dirty="0">
              <a:solidFill>
                <a:schemeClr val="accent2">
                  <a:lumMod val="90000"/>
                  <a:lumOff val="10000"/>
                </a:schemeClr>
              </a:solidFill>
              <a:effectLst>
                <a:outerShdw blurRad="38100" dist="38100" dir="2700000" algn="tl">
                  <a:srgbClr val="000000"/>
                </a:outerShdw>
              </a:effectLst>
              <a:latin typeface="Arial" charset="0"/>
            </a:endParaRPr>
          </a:p>
          <a:p>
            <a:pPr marL="579438" lvl="1" indent="0">
              <a:spcBef>
                <a:spcPct val="0"/>
              </a:spcBef>
              <a:buClr>
                <a:srgbClr val="00FFFF"/>
              </a:buClr>
              <a:buFont typeface="Wingdings" pitchFamily="2" charset="2"/>
              <a:buChar char="v"/>
              <a:defRPr/>
            </a:pPr>
            <a:r>
              <a:rPr lang="es-ES" sz="2600" b="1" i="1" dirty="0">
                <a:solidFill>
                  <a:schemeClr val="accent2">
                    <a:lumMod val="90000"/>
                    <a:lumOff val="10000"/>
                  </a:schemeClr>
                </a:solidFill>
                <a:effectLst>
                  <a:outerShdw blurRad="38100" dist="38100" dir="2700000" algn="tl">
                    <a:srgbClr val="000000"/>
                  </a:outerShdw>
                </a:effectLst>
                <a:latin typeface="Arial" charset="0"/>
              </a:rPr>
              <a:t>ETSI </a:t>
            </a:r>
            <a:r>
              <a:rPr lang="es-ES" sz="2200" b="1" i="1" dirty="0">
                <a:solidFill>
                  <a:schemeClr val="accent2">
                    <a:lumMod val="90000"/>
                    <a:lumOff val="10000"/>
                  </a:schemeClr>
                </a:solidFill>
                <a:effectLst>
                  <a:outerShdw blurRad="38100" dist="38100" dir="2700000" algn="tl">
                    <a:srgbClr val="000000"/>
                  </a:outerShdw>
                </a:effectLst>
                <a:latin typeface="Arial" charset="0"/>
              </a:rPr>
              <a:t>(</a:t>
            </a:r>
            <a:r>
              <a:rPr lang="es-ES" sz="2200" b="1" i="1" dirty="0" err="1">
                <a:solidFill>
                  <a:schemeClr val="accent2">
                    <a:lumMod val="90000"/>
                    <a:lumOff val="10000"/>
                  </a:schemeClr>
                </a:solidFill>
                <a:effectLst>
                  <a:outerShdw blurRad="38100" dist="38100" dir="2700000" algn="tl">
                    <a:srgbClr val="000000"/>
                  </a:outerShdw>
                </a:effectLst>
                <a:latin typeface="Arial" charset="0"/>
              </a:rPr>
              <a:t>European</a:t>
            </a:r>
            <a:r>
              <a:rPr lang="es-ES" sz="2200" b="1" i="1" dirty="0">
                <a:solidFill>
                  <a:schemeClr val="accent2">
                    <a:lumMod val="90000"/>
                    <a:lumOff val="10000"/>
                  </a:schemeClr>
                </a:solidFill>
                <a:effectLst>
                  <a:outerShdw blurRad="38100" dist="38100" dir="2700000" algn="tl">
                    <a:srgbClr val="000000"/>
                  </a:outerShdw>
                </a:effectLst>
                <a:latin typeface="Arial" charset="0"/>
              </a:rPr>
              <a:t> </a:t>
            </a:r>
            <a:r>
              <a:rPr lang="es-ES" sz="2200" b="1" i="1" dirty="0" err="1">
                <a:solidFill>
                  <a:schemeClr val="accent2">
                    <a:lumMod val="90000"/>
                    <a:lumOff val="10000"/>
                  </a:schemeClr>
                </a:solidFill>
                <a:effectLst>
                  <a:outerShdw blurRad="38100" dist="38100" dir="2700000" algn="tl">
                    <a:srgbClr val="000000"/>
                  </a:outerShdw>
                </a:effectLst>
                <a:latin typeface="Arial" charset="0"/>
              </a:rPr>
              <a:t>Telecommunications</a:t>
            </a:r>
            <a:r>
              <a:rPr lang="es-ES" sz="2200" b="1" i="1" dirty="0">
                <a:solidFill>
                  <a:schemeClr val="accent2">
                    <a:lumMod val="90000"/>
                    <a:lumOff val="10000"/>
                  </a:schemeClr>
                </a:solidFill>
                <a:effectLst>
                  <a:outerShdw blurRad="38100" dist="38100" dir="2700000" algn="tl">
                    <a:srgbClr val="000000"/>
                  </a:outerShdw>
                </a:effectLst>
                <a:latin typeface="Arial" charset="0"/>
              </a:rPr>
              <a:t> </a:t>
            </a:r>
            <a:r>
              <a:rPr lang="es-ES" sz="2200" b="1" i="1" dirty="0" err="1">
                <a:solidFill>
                  <a:schemeClr val="accent2">
                    <a:lumMod val="90000"/>
                    <a:lumOff val="10000"/>
                  </a:schemeClr>
                </a:solidFill>
                <a:effectLst>
                  <a:outerShdw blurRad="38100" dist="38100" dir="2700000" algn="tl">
                    <a:srgbClr val="000000"/>
                  </a:outerShdw>
                </a:effectLst>
                <a:latin typeface="Arial" charset="0"/>
              </a:rPr>
              <a:t>Standards</a:t>
            </a:r>
            <a:r>
              <a:rPr lang="es-ES" sz="2200" b="1" i="1" dirty="0">
                <a:solidFill>
                  <a:schemeClr val="accent2">
                    <a:lumMod val="90000"/>
                    <a:lumOff val="10000"/>
                  </a:schemeClr>
                </a:solidFill>
                <a:effectLst>
                  <a:outerShdw blurRad="38100" dist="38100" dir="2700000" algn="tl">
                    <a:srgbClr val="000000"/>
                  </a:outerShdw>
                </a:effectLst>
                <a:latin typeface="Arial" charset="0"/>
              </a:rPr>
              <a:t> </a:t>
            </a:r>
            <a:r>
              <a:rPr lang="es-ES" sz="2200" b="1" i="1" dirty="0" err="1">
                <a:solidFill>
                  <a:schemeClr val="accent2">
                    <a:lumMod val="90000"/>
                    <a:lumOff val="10000"/>
                  </a:schemeClr>
                </a:solidFill>
                <a:effectLst>
                  <a:outerShdw blurRad="38100" dist="38100" dir="2700000" algn="tl">
                    <a:srgbClr val="000000"/>
                  </a:outerShdw>
                </a:effectLst>
                <a:latin typeface="Arial" charset="0"/>
              </a:rPr>
              <a:t>Institute</a:t>
            </a:r>
            <a:r>
              <a:rPr lang="es-ES" sz="2200" b="1" i="1" dirty="0">
                <a:solidFill>
                  <a:schemeClr val="accent2">
                    <a:lumMod val="90000"/>
                    <a:lumOff val="10000"/>
                  </a:schemeClr>
                </a:solidFill>
                <a:effectLst>
                  <a:outerShdw blurRad="38100" dist="38100" dir="2700000" algn="tl">
                    <a:srgbClr val="000000"/>
                  </a:outerShdw>
                </a:effectLst>
                <a:latin typeface="Arial" charset="0"/>
              </a:rPr>
              <a:t>)</a:t>
            </a:r>
          </a:p>
          <a:p>
            <a:pPr marL="388938" indent="-388938">
              <a:spcBef>
                <a:spcPct val="0"/>
              </a:spcBef>
              <a:buClr>
                <a:srgbClr val="00FFFF"/>
              </a:buClr>
              <a:buFont typeface="Wingdings" pitchFamily="2" charset="2"/>
              <a:buChar char="v"/>
              <a:defRPr/>
            </a:pPr>
            <a:endParaRPr lang="es-ES" sz="2200" b="1" i="1" dirty="0">
              <a:solidFill>
                <a:schemeClr val="accent2">
                  <a:lumMod val="90000"/>
                  <a:lumOff val="10000"/>
                </a:schemeClr>
              </a:solidFill>
              <a:effectLst>
                <a:outerShdw blurRad="38100" dist="38100" dir="2700000" algn="tl">
                  <a:srgbClr val="000000"/>
                </a:outerShdw>
              </a:effectLst>
              <a:latin typeface="Arial"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3E2E852F-E248-467B-896B-CD08CE39E615}"/>
              </a:ext>
            </a:extLst>
          </p:cNvPr>
          <p:cNvPicPr>
            <a:picLocks noChangeAspect="1"/>
          </p:cNvPicPr>
          <p:nvPr/>
        </p:nvPicPr>
        <p:blipFill>
          <a:blip r:embed="rId3"/>
          <a:stretch>
            <a:fillRect/>
          </a:stretch>
        </p:blipFill>
        <p:spPr>
          <a:xfrm>
            <a:off x="37107" y="1412776"/>
            <a:ext cx="8829130" cy="4940846"/>
          </a:xfrm>
          <a:prstGeom prst="rect">
            <a:avLst/>
          </a:prstGeom>
          <a:ln w="76200">
            <a:solidFill>
              <a:schemeClr val="accent6">
                <a:lumMod val="90000"/>
                <a:lumOff val="10000"/>
              </a:schemeClr>
            </a:solidFill>
          </a:ln>
        </p:spPr>
      </p:pic>
      <p:sp>
        <p:nvSpPr>
          <p:cNvPr id="357378" name="Rectangle 2"/>
          <p:cNvSpPr>
            <a:spLocks noGrp="1" noChangeArrowheads="1"/>
          </p:cNvSpPr>
          <p:nvPr>
            <p:ph type="title"/>
          </p:nvPr>
        </p:nvSpPr>
        <p:spPr>
          <a:xfrm>
            <a:off x="350887" y="-61814"/>
            <a:ext cx="8515350" cy="1143000"/>
          </a:xfrm>
          <a:solidFill>
            <a:srgbClr val="003366"/>
          </a:solidFill>
          <a:ln cap="flat" algn="ctr">
            <a:solidFill>
              <a:schemeClr val="tx1"/>
            </a:solidFill>
          </a:ln>
        </p:spPr>
        <p:txBody>
          <a:bodyPr/>
          <a:lstStyle/>
          <a:p>
            <a:pPr>
              <a:defRPr/>
            </a:pPr>
            <a:r>
              <a:rPr lang="es-ES_tradnl" sz="3600" b="1" i="1" dirty="0">
                <a:solidFill>
                  <a:schemeClr val="tx1"/>
                </a:solidFill>
                <a:effectLst>
                  <a:outerShdw blurRad="38100" dist="38100" dir="2700000" algn="tl">
                    <a:srgbClr val="000000"/>
                  </a:outerShdw>
                </a:effectLst>
                <a:latin typeface="Arial" charset="0"/>
              </a:rPr>
              <a:t>Áreas de Trabajo [ WA]</a:t>
            </a:r>
          </a:p>
        </p:txBody>
      </p:sp>
      <p:sp>
        <p:nvSpPr>
          <p:cNvPr id="357379" name="Rectangle 3"/>
          <p:cNvSpPr>
            <a:spLocks noGrp="1" noChangeArrowheads="1"/>
          </p:cNvSpPr>
          <p:nvPr>
            <p:ph type="body" idx="1"/>
          </p:nvPr>
        </p:nvSpPr>
        <p:spPr>
          <a:xfrm>
            <a:off x="9128" y="1412776"/>
            <a:ext cx="8857109" cy="4464050"/>
          </a:xfrm>
          <a:solidFill>
            <a:srgbClr val="003366"/>
          </a:solidFill>
          <a:ln w="38100">
            <a:solidFill>
              <a:schemeClr val="tx1"/>
            </a:solidFill>
          </a:ln>
        </p:spPr>
        <p:txBody>
          <a:bodyPr/>
          <a:lstStyle/>
          <a:p>
            <a:pPr algn="just">
              <a:lnSpc>
                <a:spcPct val="80000"/>
              </a:lnSpc>
              <a:defRPr/>
            </a:pPr>
            <a:r>
              <a:rPr lang="es-AR" b="1" i="1" dirty="0">
                <a:effectLst>
                  <a:outerShdw blurRad="38100" dist="38100" dir="2700000" algn="tl">
                    <a:srgbClr val="000000"/>
                  </a:outerShdw>
                </a:effectLst>
                <a:latin typeface="Arial" charset="0"/>
              </a:rPr>
              <a:t>Se extiende de la toma/conector de telecomunicaciones o el final del sistema de cableado horizontal, hasta el equipo de la estación</a:t>
            </a:r>
            <a:r>
              <a:rPr lang="es-ES_tradnl" b="1" i="1" dirty="0">
                <a:effectLst>
                  <a:outerShdw blurRad="38100" dist="38100" dir="2700000" algn="tl">
                    <a:srgbClr val="000000"/>
                  </a:outerShdw>
                </a:effectLst>
                <a:latin typeface="Arial" charset="0"/>
              </a:rPr>
              <a:t>.</a:t>
            </a:r>
          </a:p>
          <a:p>
            <a:pPr algn="just">
              <a:lnSpc>
                <a:spcPct val="80000"/>
              </a:lnSpc>
              <a:defRPr/>
            </a:pPr>
            <a:r>
              <a:rPr lang="es-AR" b="1" i="1" dirty="0">
                <a:effectLst>
                  <a:outerShdw blurRad="38100" dist="38100" dir="2700000" algn="tl">
                    <a:srgbClr val="000000"/>
                  </a:outerShdw>
                </a:effectLst>
                <a:latin typeface="Arial" charset="0"/>
              </a:rPr>
              <a:t>El equipo de la estación puede incluir, pero no se limita a teléfonos, terminales de datos y computadoras. </a:t>
            </a:r>
          </a:p>
          <a:p>
            <a:pPr algn="just">
              <a:lnSpc>
                <a:spcPct val="80000"/>
              </a:lnSpc>
              <a:defRPr/>
            </a:pPr>
            <a:r>
              <a:rPr lang="es-AR" b="1" i="1" dirty="0">
                <a:effectLst>
                  <a:outerShdw blurRad="38100" dist="38100" dir="2700000" algn="tl">
                    <a:srgbClr val="000000"/>
                  </a:outerShdw>
                </a:effectLst>
                <a:latin typeface="Arial" charset="0"/>
              </a:rPr>
              <a:t>La longitud máxima del cable horizontal en el área de trabajo tiene una longitud máxima de 3 m. </a:t>
            </a:r>
          </a:p>
          <a:p>
            <a:pPr algn="just">
              <a:lnSpc>
                <a:spcPct val="80000"/>
              </a:lnSpc>
              <a:defRPr/>
            </a:pPr>
            <a:endParaRPr lang="es-ES_tradnl" b="1" i="1" dirty="0">
              <a:effectLst>
                <a:outerShdw blurRad="38100" dist="38100" dir="2700000" algn="tl">
                  <a:srgbClr val="000000"/>
                </a:outerShdw>
              </a:effectLst>
              <a:latin typeface="Arial" charset="0"/>
            </a:endParaRPr>
          </a:p>
        </p:txBody>
      </p:sp>
      <p:pic>
        <p:nvPicPr>
          <p:cNvPr id="3" name="Imagen 2">
            <a:extLst>
              <a:ext uri="{FF2B5EF4-FFF2-40B4-BE49-F238E27FC236}">
                <a16:creationId xmlns:a16="http://schemas.microsoft.com/office/drawing/2014/main" id="{8005E98B-EA3F-4FE4-8E72-654AABF5B04C}"/>
              </a:ext>
            </a:extLst>
          </p:cNvPr>
          <p:cNvPicPr>
            <a:picLocks noChangeAspect="1"/>
          </p:cNvPicPr>
          <p:nvPr/>
        </p:nvPicPr>
        <p:blipFill>
          <a:blip r:embed="rId4"/>
          <a:stretch>
            <a:fillRect/>
          </a:stretch>
        </p:blipFill>
        <p:spPr>
          <a:xfrm>
            <a:off x="1521358" y="3122862"/>
            <a:ext cx="5832648" cy="3562350"/>
          </a:xfrm>
          <a:prstGeom prst="rect">
            <a:avLst/>
          </a:prstGeom>
          <a:solidFill>
            <a:schemeClr val="accent2"/>
          </a:solidFill>
          <a:ln w="76200">
            <a:solidFill>
              <a:schemeClr val="accent6">
                <a:lumMod val="90000"/>
                <a:lumOff val="10000"/>
              </a:schemeClr>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57378"/>
                                        </p:tgtEl>
                                        <p:attrNameLst>
                                          <p:attrName>style.visibility</p:attrName>
                                        </p:attrNameLst>
                                      </p:cBhvr>
                                      <p:to>
                                        <p:strVal val="visible"/>
                                      </p:to>
                                    </p:set>
                                    <p:anim calcmode="lin" valueType="num">
                                      <p:cBhvr>
                                        <p:cTn id="7" dur="1000" fill="hold"/>
                                        <p:tgtEl>
                                          <p:spTgt spid="357378"/>
                                        </p:tgtEl>
                                        <p:attrNameLst>
                                          <p:attrName>ppt_w</p:attrName>
                                        </p:attrNameLst>
                                      </p:cBhvr>
                                      <p:tavLst>
                                        <p:tav tm="0">
                                          <p:val>
                                            <p:fltVal val="0"/>
                                          </p:val>
                                        </p:tav>
                                        <p:tav tm="100000">
                                          <p:val>
                                            <p:strVal val="#ppt_w"/>
                                          </p:val>
                                        </p:tav>
                                      </p:tavLst>
                                    </p:anim>
                                    <p:anim calcmode="lin" valueType="num">
                                      <p:cBhvr>
                                        <p:cTn id="8" dur="1000" fill="hold"/>
                                        <p:tgtEl>
                                          <p:spTgt spid="357378"/>
                                        </p:tgtEl>
                                        <p:attrNameLst>
                                          <p:attrName>ppt_h</p:attrName>
                                        </p:attrNameLst>
                                      </p:cBhvr>
                                      <p:tavLst>
                                        <p:tav tm="0">
                                          <p:val>
                                            <p:fltVal val="0"/>
                                          </p:val>
                                        </p:tav>
                                        <p:tav tm="100000">
                                          <p:val>
                                            <p:strVal val="#ppt_h"/>
                                          </p:val>
                                        </p:tav>
                                      </p:tavLst>
                                    </p:anim>
                                    <p:anim calcmode="lin" valueType="num">
                                      <p:cBhvr>
                                        <p:cTn id="9" dur="1000" fill="hold"/>
                                        <p:tgtEl>
                                          <p:spTgt spid="357378"/>
                                        </p:tgtEl>
                                        <p:attrNameLst>
                                          <p:attrName>style.rotation</p:attrName>
                                        </p:attrNameLst>
                                      </p:cBhvr>
                                      <p:tavLst>
                                        <p:tav tm="0">
                                          <p:val>
                                            <p:fltVal val="90"/>
                                          </p:val>
                                        </p:tav>
                                        <p:tav tm="100000">
                                          <p:val>
                                            <p:fltVal val="0"/>
                                          </p:val>
                                        </p:tav>
                                      </p:tavLst>
                                    </p:anim>
                                    <p:animEffect transition="in" filter="fade">
                                      <p:cBhvr>
                                        <p:cTn id="10" dur="1000"/>
                                        <p:tgtEl>
                                          <p:spTgt spid="357378"/>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grpId="0" nodeType="clickEffect">
                                  <p:stCondLst>
                                    <p:cond delay="0"/>
                                  </p:stCondLst>
                                  <p:childTnLst>
                                    <p:set>
                                      <p:cBhvr>
                                        <p:cTn id="21" dur="1" fill="hold">
                                          <p:stCondLst>
                                            <p:cond delay="0"/>
                                          </p:stCondLst>
                                        </p:cTn>
                                        <p:tgtEl>
                                          <p:spTgt spid="357379">
                                            <p:bg/>
                                          </p:spTgt>
                                        </p:tgtEl>
                                        <p:attrNameLst>
                                          <p:attrName>style.visibility</p:attrName>
                                        </p:attrNameLst>
                                      </p:cBhvr>
                                      <p:to>
                                        <p:strVal val="visible"/>
                                      </p:to>
                                    </p:set>
                                    <p:anim calcmode="lin" valueType="num">
                                      <p:cBhvr>
                                        <p:cTn id="22" dur="1000" fill="hold"/>
                                        <p:tgtEl>
                                          <p:spTgt spid="357379">
                                            <p:bg/>
                                          </p:spTgt>
                                        </p:tgtEl>
                                        <p:attrNameLst>
                                          <p:attrName>ppt_w</p:attrName>
                                        </p:attrNameLst>
                                      </p:cBhvr>
                                      <p:tavLst>
                                        <p:tav tm="0">
                                          <p:val>
                                            <p:fltVal val="0"/>
                                          </p:val>
                                        </p:tav>
                                        <p:tav tm="100000">
                                          <p:val>
                                            <p:strVal val="#ppt_w"/>
                                          </p:val>
                                        </p:tav>
                                      </p:tavLst>
                                    </p:anim>
                                    <p:anim calcmode="lin" valueType="num">
                                      <p:cBhvr>
                                        <p:cTn id="23" dur="1000" fill="hold"/>
                                        <p:tgtEl>
                                          <p:spTgt spid="357379">
                                            <p:bg/>
                                          </p:spTgt>
                                        </p:tgtEl>
                                        <p:attrNameLst>
                                          <p:attrName>ppt_h</p:attrName>
                                        </p:attrNameLst>
                                      </p:cBhvr>
                                      <p:tavLst>
                                        <p:tav tm="0">
                                          <p:val>
                                            <p:fltVal val="0"/>
                                          </p:val>
                                        </p:tav>
                                        <p:tav tm="100000">
                                          <p:val>
                                            <p:strVal val="#ppt_h"/>
                                          </p:val>
                                        </p:tav>
                                      </p:tavLst>
                                    </p:anim>
                                    <p:anim calcmode="lin" valueType="num">
                                      <p:cBhvr>
                                        <p:cTn id="24" dur="1000" fill="hold"/>
                                        <p:tgtEl>
                                          <p:spTgt spid="357379">
                                            <p:bg/>
                                          </p:spTgt>
                                        </p:tgtEl>
                                        <p:attrNameLst>
                                          <p:attrName>style.rotation</p:attrName>
                                        </p:attrNameLst>
                                      </p:cBhvr>
                                      <p:tavLst>
                                        <p:tav tm="0">
                                          <p:val>
                                            <p:fltVal val="90"/>
                                          </p:val>
                                        </p:tav>
                                        <p:tav tm="100000">
                                          <p:val>
                                            <p:fltVal val="0"/>
                                          </p:val>
                                        </p:tav>
                                      </p:tavLst>
                                    </p:anim>
                                    <p:animEffect transition="in" filter="fade">
                                      <p:cBhvr>
                                        <p:cTn id="25" dur="1000"/>
                                        <p:tgtEl>
                                          <p:spTgt spid="357379">
                                            <p:bg/>
                                          </p:spTgt>
                                        </p:tgtEl>
                                      </p:cBhvr>
                                    </p:animEffect>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grpId="0" nodeType="clickEffect">
                                  <p:stCondLst>
                                    <p:cond delay="0"/>
                                  </p:stCondLst>
                                  <p:childTnLst>
                                    <p:set>
                                      <p:cBhvr>
                                        <p:cTn id="29" dur="1" fill="hold">
                                          <p:stCondLst>
                                            <p:cond delay="0"/>
                                          </p:stCondLst>
                                        </p:cTn>
                                        <p:tgtEl>
                                          <p:spTgt spid="357379">
                                            <p:txEl>
                                              <p:pRg st="0" end="0"/>
                                            </p:txEl>
                                          </p:spTgt>
                                        </p:tgtEl>
                                        <p:attrNameLst>
                                          <p:attrName>style.visibility</p:attrName>
                                        </p:attrNameLst>
                                      </p:cBhvr>
                                      <p:to>
                                        <p:strVal val="visible"/>
                                      </p:to>
                                    </p:set>
                                    <p:anim calcmode="lin" valueType="num">
                                      <p:cBhvr>
                                        <p:cTn id="30" dur="1000" fill="hold"/>
                                        <p:tgtEl>
                                          <p:spTgt spid="357379">
                                            <p:txEl>
                                              <p:pRg st="0" end="0"/>
                                            </p:txEl>
                                          </p:spTgt>
                                        </p:tgtEl>
                                        <p:attrNameLst>
                                          <p:attrName>ppt_w</p:attrName>
                                        </p:attrNameLst>
                                      </p:cBhvr>
                                      <p:tavLst>
                                        <p:tav tm="0">
                                          <p:val>
                                            <p:fltVal val="0"/>
                                          </p:val>
                                        </p:tav>
                                        <p:tav tm="100000">
                                          <p:val>
                                            <p:strVal val="#ppt_w"/>
                                          </p:val>
                                        </p:tav>
                                      </p:tavLst>
                                    </p:anim>
                                    <p:anim calcmode="lin" valueType="num">
                                      <p:cBhvr>
                                        <p:cTn id="31" dur="1000" fill="hold"/>
                                        <p:tgtEl>
                                          <p:spTgt spid="357379">
                                            <p:txEl>
                                              <p:pRg st="0" end="0"/>
                                            </p:txEl>
                                          </p:spTgt>
                                        </p:tgtEl>
                                        <p:attrNameLst>
                                          <p:attrName>ppt_h</p:attrName>
                                        </p:attrNameLst>
                                      </p:cBhvr>
                                      <p:tavLst>
                                        <p:tav tm="0">
                                          <p:val>
                                            <p:fltVal val="0"/>
                                          </p:val>
                                        </p:tav>
                                        <p:tav tm="100000">
                                          <p:val>
                                            <p:strVal val="#ppt_h"/>
                                          </p:val>
                                        </p:tav>
                                      </p:tavLst>
                                    </p:anim>
                                    <p:anim calcmode="lin" valueType="num">
                                      <p:cBhvr>
                                        <p:cTn id="32" dur="1000" fill="hold"/>
                                        <p:tgtEl>
                                          <p:spTgt spid="357379">
                                            <p:txEl>
                                              <p:pRg st="0" end="0"/>
                                            </p:txEl>
                                          </p:spTgt>
                                        </p:tgtEl>
                                        <p:attrNameLst>
                                          <p:attrName>style.rotation</p:attrName>
                                        </p:attrNameLst>
                                      </p:cBhvr>
                                      <p:tavLst>
                                        <p:tav tm="0">
                                          <p:val>
                                            <p:fltVal val="90"/>
                                          </p:val>
                                        </p:tav>
                                        <p:tav tm="100000">
                                          <p:val>
                                            <p:fltVal val="0"/>
                                          </p:val>
                                        </p:tav>
                                      </p:tavLst>
                                    </p:anim>
                                    <p:animEffect transition="in" filter="fade">
                                      <p:cBhvr>
                                        <p:cTn id="33" dur="1000"/>
                                        <p:tgtEl>
                                          <p:spTgt spid="357379">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1" presetClass="entr" presetSubtype="0" fill="hold" grpId="0" nodeType="clickEffect">
                                  <p:stCondLst>
                                    <p:cond delay="0"/>
                                  </p:stCondLst>
                                  <p:childTnLst>
                                    <p:set>
                                      <p:cBhvr>
                                        <p:cTn id="37" dur="1" fill="hold">
                                          <p:stCondLst>
                                            <p:cond delay="0"/>
                                          </p:stCondLst>
                                        </p:cTn>
                                        <p:tgtEl>
                                          <p:spTgt spid="357379">
                                            <p:txEl>
                                              <p:pRg st="1" end="1"/>
                                            </p:txEl>
                                          </p:spTgt>
                                        </p:tgtEl>
                                        <p:attrNameLst>
                                          <p:attrName>style.visibility</p:attrName>
                                        </p:attrNameLst>
                                      </p:cBhvr>
                                      <p:to>
                                        <p:strVal val="visible"/>
                                      </p:to>
                                    </p:set>
                                    <p:anim calcmode="lin" valueType="num">
                                      <p:cBhvr>
                                        <p:cTn id="38" dur="1000" fill="hold"/>
                                        <p:tgtEl>
                                          <p:spTgt spid="357379">
                                            <p:txEl>
                                              <p:pRg st="1" end="1"/>
                                            </p:txEl>
                                          </p:spTgt>
                                        </p:tgtEl>
                                        <p:attrNameLst>
                                          <p:attrName>ppt_w</p:attrName>
                                        </p:attrNameLst>
                                      </p:cBhvr>
                                      <p:tavLst>
                                        <p:tav tm="0">
                                          <p:val>
                                            <p:fltVal val="0"/>
                                          </p:val>
                                        </p:tav>
                                        <p:tav tm="100000">
                                          <p:val>
                                            <p:strVal val="#ppt_w"/>
                                          </p:val>
                                        </p:tav>
                                      </p:tavLst>
                                    </p:anim>
                                    <p:anim calcmode="lin" valueType="num">
                                      <p:cBhvr>
                                        <p:cTn id="39" dur="1000" fill="hold"/>
                                        <p:tgtEl>
                                          <p:spTgt spid="357379">
                                            <p:txEl>
                                              <p:pRg st="1" end="1"/>
                                            </p:txEl>
                                          </p:spTgt>
                                        </p:tgtEl>
                                        <p:attrNameLst>
                                          <p:attrName>ppt_h</p:attrName>
                                        </p:attrNameLst>
                                      </p:cBhvr>
                                      <p:tavLst>
                                        <p:tav tm="0">
                                          <p:val>
                                            <p:fltVal val="0"/>
                                          </p:val>
                                        </p:tav>
                                        <p:tav tm="100000">
                                          <p:val>
                                            <p:strVal val="#ppt_h"/>
                                          </p:val>
                                        </p:tav>
                                      </p:tavLst>
                                    </p:anim>
                                    <p:anim calcmode="lin" valueType="num">
                                      <p:cBhvr>
                                        <p:cTn id="40" dur="1000" fill="hold"/>
                                        <p:tgtEl>
                                          <p:spTgt spid="357379">
                                            <p:txEl>
                                              <p:pRg st="1" end="1"/>
                                            </p:txEl>
                                          </p:spTgt>
                                        </p:tgtEl>
                                        <p:attrNameLst>
                                          <p:attrName>style.rotation</p:attrName>
                                        </p:attrNameLst>
                                      </p:cBhvr>
                                      <p:tavLst>
                                        <p:tav tm="0">
                                          <p:val>
                                            <p:fltVal val="90"/>
                                          </p:val>
                                        </p:tav>
                                        <p:tav tm="100000">
                                          <p:val>
                                            <p:fltVal val="0"/>
                                          </p:val>
                                        </p:tav>
                                      </p:tavLst>
                                    </p:anim>
                                    <p:animEffect transition="in" filter="fade">
                                      <p:cBhvr>
                                        <p:cTn id="41" dur="1000"/>
                                        <p:tgtEl>
                                          <p:spTgt spid="357379">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31" presetClass="entr" presetSubtype="0" fill="hold" grpId="0" nodeType="clickEffect">
                                  <p:stCondLst>
                                    <p:cond delay="0"/>
                                  </p:stCondLst>
                                  <p:childTnLst>
                                    <p:set>
                                      <p:cBhvr>
                                        <p:cTn id="45" dur="1" fill="hold">
                                          <p:stCondLst>
                                            <p:cond delay="0"/>
                                          </p:stCondLst>
                                        </p:cTn>
                                        <p:tgtEl>
                                          <p:spTgt spid="357379">
                                            <p:txEl>
                                              <p:pRg st="2" end="2"/>
                                            </p:txEl>
                                          </p:spTgt>
                                        </p:tgtEl>
                                        <p:attrNameLst>
                                          <p:attrName>style.visibility</p:attrName>
                                        </p:attrNameLst>
                                      </p:cBhvr>
                                      <p:to>
                                        <p:strVal val="visible"/>
                                      </p:to>
                                    </p:set>
                                    <p:anim calcmode="lin" valueType="num">
                                      <p:cBhvr>
                                        <p:cTn id="46" dur="1000" fill="hold"/>
                                        <p:tgtEl>
                                          <p:spTgt spid="357379">
                                            <p:txEl>
                                              <p:pRg st="2" end="2"/>
                                            </p:txEl>
                                          </p:spTgt>
                                        </p:tgtEl>
                                        <p:attrNameLst>
                                          <p:attrName>ppt_w</p:attrName>
                                        </p:attrNameLst>
                                      </p:cBhvr>
                                      <p:tavLst>
                                        <p:tav tm="0">
                                          <p:val>
                                            <p:fltVal val="0"/>
                                          </p:val>
                                        </p:tav>
                                        <p:tav tm="100000">
                                          <p:val>
                                            <p:strVal val="#ppt_w"/>
                                          </p:val>
                                        </p:tav>
                                      </p:tavLst>
                                    </p:anim>
                                    <p:anim calcmode="lin" valueType="num">
                                      <p:cBhvr>
                                        <p:cTn id="47" dur="1000" fill="hold"/>
                                        <p:tgtEl>
                                          <p:spTgt spid="357379">
                                            <p:txEl>
                                              <p:pRg st="2" end="2"/>
                                            </p:txEl>
                                          </p:spTgt>
                                        </p:tgtEl>
                                        <p:attrNameLst>
                                          <p:attrName>ppt_h</p:attrName>
                                        </p:attrNameLst>
                                      </p:cBhvr>
                                      <p:tavLst>
                                        <p:tav tm="0">
                                          <p:val>
                                            <p:fltVal val="0"/>
                                          </p:val>
                                        </p:tav>
                                        <p:tav tm="100000">
                                          <p:val>
                                            <p:strVal val="#ppt_h"/>
                                          </p:val>
                                        </p:tav>
                                      </p:tavLst>
                                    </p:anim>
                                    <p:anim calcmode="lin" valueType="num">
                                      <p:cBhvr>
                                        <p:cTn id="48" dur="1000" fill="hold"/>
                                        <p:tgtEl>
                                          <p:spTgt spid="357379">
                                            <p:txEl>
                                              <p:pRg st="2" end="2"/>
                                            </p:txEl>
                                          </p:spTgt>
                                        </p:tgtEl>
                                        <p:attrNameLst>
                                          <p:attrName>style.rotation</p:attrName>
                                        </p:attrNameLst>
                                      </p:cBhvr>
                                      <p:tavLst>
                                        <p:tav tm="0">
                                          <p:val>
                                            <p:fltVal val="90"/>
                                          </p:val>
                                        </p:tav>
                                        <p:tav tm="100000">
                                          <p:val>
                                            <p:fltVal val="0"/>
                                          </p:val>
                                        </p:tav>
                                      </p:tavLst>
                                    </p:anim>
                                    <p:animEffect transition="in" filter="fade">
                                      <p:cBhvr>
                                        <p:cTn id="49" dur="1000"/>
                                        <p:tgtEl>
                                          <p:spTgt spid="357379">
                                            <p:txEl>
                                              <p:pRg st="2" end="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49" presetClass="entr" presetSubtype="0" decel="100000" fill="hold" nodeType="clickEffect">
                                  <p:stCondLst>
                                    <p:cond delay="0"/>
                                  </p:stCondLst>
                                  <p:childTnLst>
                                    <p:set>
                                      <p:cBhvr>
                                        <p:cTn id="53" dur="1" fill="hold">
                                          <p:stCondLst>
                                            <p:cond delay="0"/>
                                          </p:stCondLst>
                                        </p:cTn>
                                        <p:tgtEl>
                                          <p:spTgt spid="3"/>
                                        </p:tgtEl>
                                        <p:attrNameLst>
                                          <p:attrName>style.visibility</p:attrName>
                                        </p:attrNameLst>
                                      </p:cBhvr>
                                      <p:to>
                                        <p:strVal val="visible"/>
                                      </p:to>
                                    </p:set>
                                    <p:anim calcmode="lin" valueType="num">
                                      <p:cBhvr>
                                        <p:cTn id="54" dur="500" fill="hold"/>
                                        <p:tgtEl>
                                          <p:spTgt spid="3"/>
                                        </p:tgtEl>
                                        <p:attrNameLst>
                                          <p:attrName>ppt_w</p:attrName>
                                        </p:attrNameLst>
                                      </p:cBhvr>
                                      <p:tavLst>
                                        <p:tav tm="0">
                                          <p:val>
                                            <p:fltVal val="0"/>
                                          </p:val>
                                        </p:tav>
                                        <p:tav tm="100000">
                                          <p:val>
                                            <p:strVal val="#ppt_w"/>
                                          </p:val>
                                        </p:tav>
                                      </p:tavLst>
                                    </p:anim>
                                    <p:anim calcmode="lin" valueType="num">
                                      <p:cBhvr>
                                        <p:cTn id="55" dur="500" fill="hold"/>
                                        <p:tgtEl>
                                          <p:spTgt spid="3"/>
                                        </p:tgtEl>
                                        <p:attrNameLst>
                                          <p:attrName>ppt_h</p:attrName>
                                        </p:attrNameLst>
                                      </p:cBhvr>
                                      <p:tavLst>
                                        <p:tav tm="0">
                                          <p:val>
                                            <p:fltVal val="0"/>
                                          </p:val>
                                        </p:tav>
                                        <p:tav tm="100000">
                                          <p:val>
                                            <p:strVal val="#ppt_h"/>
                                          </p:val>
                                        </p:tav>
                                      </p:tavLst>
                                    </p:anim>
                                    <p:anim calcmode="lin" valueType="num">
                                      <p:cBhvr>
                                        <p:cTn id="56" dur="500" fill="hold"/>
                                        <p:tgtEl>
                                          <p:spTgt spid="3"/>
                                        </p:tgtEl>
                                        <p:attrNameLst>
                                          <p:attrName>style.rotation</p:attrName>
                                        </p:attrNameLst>
                                      </p:cBhvr>
                                      <p:tavLst>
                                        <p:tav tm="0">
                                          <p:val>
                                            <p:fltVal val="360"/>
                                          </p:val>
                                        </p:tav>
                                        <p:tav tm="100000">
                                          <p:val>
                                            <p:fltVal val="0"/>
                                          </p:val>
                                        </p:tav>
                                      </p:tavLst>
                                    </p:anim>
                                    <p:animEffect transition="in" filter="fade">
                                      <p:cBhvr>
                                        <p:cTn id="5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378" grpId="0" animBg="1"/>
      <p:bldP spid="357379" grpId="0" build="p"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ChangeArrowheads="1"/>
          </p:cNvSpPr>
          <p:nvPr>
            <p:ph type="title"/>
          </p:nvPr>
        </p:nvSpPr>
        <p:spPr>
          <a:xfrm>
            <a:off x="395537" y="0"/>
            <a:ext cx="8443664" cy="1143000"/>
          </a:xfrm>
          <a:solidFill>
            <a:srgbClr val="003366"/>
          </a:solidFill>
          <a:ln cap="flat" algn="ctr">
            <a:solidFill>
              <a:schemeClr val="tx1"/>
            </a:solidFill>
          </a:ln>
        </p:spPr>
        <p:txBody>
          <a:bodyPr/>
          <a:lstStyle/>
          <a:p>
            <a:pPr>
              <a:defRPr/>
            </a:pPr>
            <a:r>
              <a:rPr lang="es-ES_tradnl" sz="3600" b="1" i="1">
                <a:solidFill>
                  <a:schemeClr val="tx1"/>
                </a:solidFill>
                <a:effectLst>
                  <a:outerShdw blurRad="38100" dist="38100" dir="2700000" algn="tl">
                    <a:srgbClr val="000000"/>
                  </a:outerShdw>
                </a:effectLst>
                <a:latin typeface="Arial" charset="0"/>
              </a:rPr>
              <a:t>Áreas de Trabajo</a:t>
            </a:r>
          </a:p>
        </p:txBody>
      </p:sp>
      <p:sp>
        <p:nvSpPr>
          <p:cNvPr id="2" name="1 Marcador de contenido"/>
          <p:cNvSpPr>
            <a:spLocks noGrp="1"/>
          </p:cNvSpPr>
          <p:nvPr>
            <p:ph idx="1"/>
          </p:nvPr>
        </p:nvSpPr>
        <p:spPr/>
        <p:txBody>
          <a:bodyPr/>
          <a:lstStyle/>
          <a:p>
            <a:endParaRPr lang="es-ES"/>
          </a:p>
        </p:txBody>
      </p:sp>
      <p:pic>
        <p:nvPicPr>
          <p:cNvPr id="1996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340768"/>
            <a:ext cx="8496944" cy="5199484"/>
          </a:xfrm>
          <a:prstGeom prst="rect">
            <a:avLst/>
          </a:prstGeom>
          <a:solidFill>
            <a:schemeClr val="bg1">
              <a:lumMod val="40000"/>
              <a:lumOff val="60000"/>
            </a:schemeClr>
          </a:solidFill>
          <a:ln w="76200">
            <a:solidFill>
              <a:schemeClr val="bg1">
                <a:lumMod val="50000"/>
              </a:schemeClr>
            </a:solidFill>
            <a:miter lim="800000"/>
            <a:headEnd/>
            <a:tailEnd/>
          </a:ln>
        </p:spPr>
      </p:pic>
    </p:spTree>
    <p:extLst>
      <p:ext uri="{BB962C8B-B14F-4D97-AF65-F5344CB8AC3E}">
        <p14:creationId xmlns:p14="http://schemas.microsoft.com/office/powerpoint/2010/main" val="8566638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ChangeArrowheads="1"/>
          </p:cNvSpPr>
          <p:nvPr>
            <p:ph type="title"/>
          </p:nvPr>
        </p:nvSpPr>
        <p:spPr>
          <a:xfrm>
            <a:off x="611561" y="0"/>
            <a:ext cx="8227640" cy="1143000"/>
          </a:xfrm>
          <a:solidFill>
            <a:srgbClr val="003366"/>
          </a:solidFill>
          <a:ln cap="flat" algn="ctr">
            <a:solidFill>
              <a:schemeClr val="tx1"/>
            </a:solidFill>
          </a:ln>
        </p:spPr>
        <p:txBody>
          <a:bodyPr/>
          <a:lstStyle/>
          <a:p>
            <a:pPr>
              <a:defRPr/>
            </a:pPr>
            <a:r>
              <a:rPr lang="es-ES_tradnl" sz="3600" b="1" i="1" dirty="0">
                <a:solidFill>
                  <a:schemeClr val="tx1"/>
                </a:solidFill>
                <a:effectLst>
                  <a:outerShdw blurRad="38100" dist="38100" dir="2700000" algn="tl">
                    <a:srgbClr val="000000"/>
                  </a:outerShdw>
                </a:effectLst>
                <a:latin typeface="Arial" charset="0"/>
              </a:rPr>
              <a:t>Áreas de Trabajo - </a:t>
            </a:r>
            <a:r>
              <a:rPr lang="es-ES_tradnl" sz="3600" b="1" i="1">
                <a:solidFill>
                  <a:schemeClr val="tx1"/>
                </a:solidFill>
                <a:effectLst>
                  <a:outerShdw blurRad="38100" dist="38100" dir="2700000" algn="tl">
                    <a:srgbClr val="000000"/>
                  </a:outerShdw>
                </a:effectLst>
                <a:latin typeface="Arial" charset="0"/>
              </a:rPr>
              <a:t>Pentascanner</a:t>
            </a:r>
          </a:p>
        </p:txBody>
      </p:sp>
      <p:pic>
        <p:nvPicPr>
          <p:cNvPr id="2007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412776"/>
            <a:ext cx="8856984" cy="3240360"/>
          </a:xfrm>
          <a:prstGeom prst="rect">
            <a:avLst/>
          </a:prstGeom>
          <a:solidFill>
            <a:srgbClr val="003366"/>
          </a:solidFill>
          <a:ln w="76200">
            <a:solidFill>
              <a:schemeClr val="bg1">
                <a:lumMod val="50000"/>
              </a:schemeClr>
            </a:solidFill>
            <a:miter lim="800000"/>
            <a:headEnd/>
            <a:tailEnd/>
          </a:ln>
        </p:spPr>
      </p:pic>
      <p:pic>
        <p:nvPicPr>
          <p:cNvPr id="3" name="2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37" y="4718441"/>
            <a:ext cx="2532233" cy="1947689"/>
          </a:xfrm>
          <a:prstGeom prst="rect">
            <a:avLst/>
          </a:prstGeom>
          <a:solidFill>
            <a:srgbClr val="003366"/>
          </a:solidFill>
          <a:ln w="76200">
            <a:solidFill>
              <a:schemeClr val="bg1">
                <a:lumMod val="50000"/>
              </a:schemeClr>
            </a:solidFill>
            <a:miter lim="800000"/>
            <a:headEnd/>
            <a:tailEnd/>
          </a:ln>
        </p:spPr>
      </p:pic>
      <p:pic>
        <p:nvPicPr>
          <p:cNvPr id="20070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4470" y="4718442"/>
            <a:ext cx="6360018" cy="1947689"/>
          </a:xfrm>
          <a:prstGeom prst="rect">
            <a:avLst/>
          </a:prstGeom>
          <a:solidFill>
            <a:srgbClr val="003366"/>
          </a:solidFill>
          <a:ln w="76200">
            <a:solidFill>
              <a:schemeClr val="bg1">
                <a:lumMod val="50000"/>
              </a:schemeClr>
            </a:solidFill>
            <a:miter lim="800000"/>
            <a:headEnd/>
            <a:tailEnd/>
          </a:ln>
        </p:spPr>
      </p:pic>
    </p:spTree>
    <p:extLst>
      <p:ext uri="{BB962C8B-B14F-4D97-AF65-F5344CB8AC3E}">
        <p14:creationId xmlns:p14="http://schemas.microsoft.com/office/powerpoint/2010/main" val="5733729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ChangeArrowheads="1"/>
          </p:cNvSpPr>
          <p:nvPr>
            <p:ph type="title"/>
          </p:nvPr>
        </p:nvSpPr>
        <p:spPr>
          <a:xfrm>
            <a:off x="0" y="0"/>
            <a:ext cx="8964488" cy="1412776"/>
          </a:xfrm>
          <a:solidFill>
            <a:srgbClr val="003366"/>
          </a:solidFill>
          <a:ln cap="flat" algn="ctr">
            <a:solidFill>
              <a:schemeClr val="tx1"/>
            </a:solidFill>
          </a:ln>
        </p:spPr>
        <p:txBody>
          <a:bodyPr/>
          <a:lstStyle/>
          <a:p>
            <a:pPr>
              <a:defRPr/>
            </a:pPr>
            <a:r>
              <a:rPr lang="es-ES_tradnl" sz="3600" b="1" i="1" dirty="0">
                <a:solidFill>
                  <a:schemeClr val="tx1"/>
                </a:solidFill>
                <a:effectLst>
                  <a:outerShdw blurRad="38100" dist="38100" dir="2700000" algn="tl">
                    <a:srgbClr val="000000"/>
                  </a:outerShdw>
                </a:effectLst>
                <a:latin typeface="Arial" charset="0"/>
              </a:rPr>
              <a:t>Áreas de Trabajo – Backbones</a:t>
            </a:r>
            <a:br>
              <a:rPr lang="es-ES_tradnl" sz="3600" b="1" i="1" dirty="0">
                <a:solidFill>
                  <a:schemeClr val="tx1"/>
                </a:solidFill>
                <a:effectLst>
                  <a:outerShdw blurRad="38100" dist="38100" dir="2700000" algn="tl">
                    <a:srgbClr val="000000"/>
                  </a:outerShdw>
                </a:effectLst>
                <a:latin typeface="Arial" charset="0"/>
              </a:rPr>
            </a:br>
            <a:r>
              <a:rPr lang="es-ES_tradnl" sz="2400" b="1" i="1" dirty="0">
                <a:solidFill>
                  <a:schemeClr val="tx1"/>
                </a:solidFill>
                <a:effectLst>
                  <a:outerShdw blurRad="38100" dist="38100" dir="2700000" algn="tl">
                    <a:srgbClr val="000000"/>
                  </a:outerShdw>
                </a:effectLst>
                <a:latin typeface="Arial" charset="0"/>
              </a:rPr>
              <a:t>OTDR – </a:t>
            </a:r>
            <a:r>
              <a:rPr lang="es-ES_tradnl" sz="2400" b="1" i="1" dirty="0" err="1">
                <a:solidFill>
                  <a:schemeClr val="tx1"/>
                </a:solidFill>
                <a:effectLst>
                  <a:outerShdw blurRad="38100" dist="38100" dir="2700000" algn="tl">
                    <a:srgbClr val="000000"/>
                  </a:outerShdw>
                </a:effectLst>
                <a:latin typeface="Arial" charset="0"/>
              </a:rPr>
              <a:t>Reflectómetro</a:t>
            </a:r>
            <a:r>
              <a:rPr lang="es-ES_tradnl" sz="2400" b="1" i="1" dirty="0">
                <a:solidFill>
                  <a:schemeClr val="tx1"/>
                </a:solidFill>
                <a:effectLst>
                  <a:outerShdw blurRad="38100" dist="38100" dir="2700000" algn="tl">
                    <a:srgbClr val="000000"/>
                  </a:outerShdw>
                </a:effectLst>
                <a:latin typeface="Arial" charset="0"/>
              </a:rPr>
              <a:t> Óptico de Dominio de Tiempo</a:t>
            </a:r>
          </a:p>
        </p:txBody>
      </p:sp>
      <p:sp>
        <p:nvSpPr>
          <p:cNvPr id="2" name="Marcador de contenido 1"/>
          <p:cNvSpPr>
            <a:spLocks noGrp="1"/>
          </p:cNvSpPr>
          <p:nvPr>
            <p:ph idx="1"/>
          </p:nvPr>
        </p:nvSpPr>
        <p:spPr>
          <a:xfrm>
            <a:off x="251520" y="1556792"/>
            <a:ext cx="8712968" cy="4896544"/>
          </a:xfrm>
          <a:solidFill>
            <a:schemeClr val="accent2"/>
          </a:solidFill>
        </p:spPr>
        <p:txBody>
          <a:bodyPr/>
          <a:lstStyle/>
          <a:p>
            <a:pPr marL="0" indent="0">
              <a:buNone/>
            </a:pPr>
            <a:r>
              <a:rPr lang="es-ES" b="1" i="1" kern="1200" dirty="0">
                <a:solidFill>
                  <a:schemeClr val="tx1">
                    <a:lumMod val="9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Errores de empalme y terminación de fibra óptica son: </a:t>
            </a:r>
          </a:p>
          <a:p>
            <a:pPr>
              <a:buFont typeface="Wingdings" panose="05000000000000000000" pitchFamily="2" charset="2"/>
              <a:buChar char="v"/>
            </a:pPr>
            <a:r>
              <a:rPr lang="es-ES" sz="2800" i="1" kern="1200" dirty="0">
                <a:solidFill>
                  <a:schemeClr val="tx1">
                    <a:lumMod val="95000"/>
                  </a:schemeClr>
                </a:solidFill>
                <a:latin typeface="Arial" panose="020B0604020202020204" pitchFamily="34" charset="0"/>
                <a:cs typeface="Arial" panose="020B0604020202020204" pitchFamily="34" charset="0"/>
              </a:rPr>
              <a:t>Desalineación: los medios de fibra óptica no se alinean con precisión al unirlos. </a:t>
            </a:r>
          </a:p>
          <a:p>
            <a:pPr>
              <a:buFont typeface="Wingdings" panose="05000000000000000000" pitchFamily="2" charset="2"/>
              <a:buChar char="v"/>
            </a:pPr>
            <a:r>
              <a:rPr lang="es-ES" sz="2800" i="1" kern="1200" dirty="0">
                <a:solidFill>
                  <a:schemeClr val="tx1">
                    <a:lumMod val="95000"/>
                  </a:schemeClr>
                </a:solidFill>
                <a:latin typeface="Arial" panose="020B0604020202020204" pitchFamily="34" charset="0"/>
                <a:cs typeface="Arial" panose="020B0604020202020204" pitchFamily="34" charset="0"/>
              </a:rPr>
              <a:t>Separación de los extremos: no hay contacto completo de los medios en el empalme o la conexión. </a:t>
            </a:r>
          </a:p>
          <a:p>
            <a:pPr>
              <a:buFont typeface="Wingdings" panose="05000000000000000000" pitchFamily="2" charset="2"/>
              <a:buChar char="v"/>
            </a:pPr>
            <a:r>
              <a:rPr lang="es-ES" sz="2800" i="1" kern="1200" dirty="0">
                <a:solidFill>
                  <a:schemeClr val="tx1">
                    <a:lumMod val="95000"/>
                  </a:schemeClr>
                </a:solidFill>
                <a:latin typeface="Arial" panose="020B0604020202020204" pitchFamily="34" charset="0"/>
                <a:cs typeface="Arial" panose="020B0604020202020204" pitchFamily="34" charset="0"/>
              </a:rPr>
              <a:t>Acabado de los extremos: los extremos de los medios no se encuentran bien pulidos o puede verse suciedad en la terminación. </a:t>
            </a:r>
            <a:endParaRPr lang="es-ES" sz="2800" i="1" dirty="0">
              <a:solidFill>
                <a:schemeClr val="tx1">
                  <a:lumMod val="9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26973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ChangeArrowheads="1"/>
          </p:cNvSpPr>
          <p:nvPr>
            <p:ph type="title"/>
          </p:nvPr>
        </p:nvSpPr>
        <p:spPr>
          <a:xfrm>
            <a:off x="0" y="0"/>
            <a:ext cx="8964488" cy="1412776"/>
          </a:xfrm>
          <a:solidFill>
            <a:srgbClr val="003366"/>
          </a:solidFill>
          <a:ln cap="flat" algn="ctr">
            <a:solidFill>
              <a:schemeClr val="bg1">
                <a:lumMod val="60000"/>
                <a:lumOff val="40000"/>
              </a:schemeClr>
            </a:solidFill>
          </a:ln>
        </p:spPr>
        <p:txBody>
          <a:bodyPr/>
          <a:lstStyle/>
          <a:p>
            <a:pPr>
              <a:defRPr/>
            </a:pPr>
            <a:r>
              <a:rPr lang="es-ES_tradnl" sz="3600" b="1" i="1" dirty="0">
                <a:solidFill>
                  <a:schemeClr val="tx1"/>
                </a:solidFill>
                <a:effectLst>
                  <a:outerShdw blurRad="38100" dist="38100" dir="2700000" algn="tl">
                    <a:srgbClr val="000000"/>
                  </a:outerShdw>
                </a:effectLst>
                <a:latin typeface="Arial" charset="0"/>
              </a:rPr>
              <a:t>Áreas de Trabajo – Backbones</a:t>
            </a:r>
            <a:br>
              <a:rPr lang="es-ES_tradnl" sz="3600" b="1" i="1" dirty="0">
                <a:solidFill>
                  <a:schemeClr val="tx1"/>
                </a:solidFill>
                <a:effectLst>
                  <a:outerShdw blurRad="38100" dist="38100" dir="2700000" algn="tl">
                    <a:srgbClr val="000000"/>
                  </a:outerShdw>
                </a:effectLst>
                <a:latin typeface="Arial" charset="0"/>
              </a:rPr>
            </a:br>
            <a:r>
              <a:rPr lang="es-ES_tradnl" sz="2400" b="1" i="1" dirty="0">
                <a:solidFill>
                  <a:schemeClr val="tx1"/>
                </a:solidFill>
                <a:effectLst>
                  <a:outerShdw blurRad="38100" dist="38100" dir="2700000" algn="tl">
                    <a:srgbClr val="000000"/>
                  </a:outerShdw>
                </a:effectLst>
                <a:latin typeface="Arial" charset="0"/>
              </a:rPr>
              <a:t>OTDR – Reflectómetro Óptico de Dominio de Tiempo</a:t>
            </a:r>
          </a:p>
        </p:txBody>
      </p:sp>
      <p:pic>
        <p:nvPicPr>
          <p:cNvPr id="4" name="Imagen 3"/>
          <p:cNvPicPr>
            <a:picLocks noChangeAspect="1"/>
          </p:cNvPicPr>
          <p:nvPr/>
        </p:nvPicPr>
        <p:blipFill>
          <a:blip r:embed="rId3"/>
          <a:stretch>
            <a:fillRect/>
          </a:stretch>
        </p:blipFill>
        <p:spPr>
          <a:xfrm>
            <a:off x="323528" y="1700808"/>
            <a:ext cx="8496944" cy="4680520"/>
          </a:xfrm>
          <a:prstGeom prst="rect">
            <a:avLst/>
          </a:prstGeom>
          <a:solidFill>
            <a:schemeClr val="accent2"/>
          </a:solidFill>
          <a:ln w="76200">
            <a:solidFill>
              <a:schemeClr val="bg1">
                <a:lumMod val="60000"/>
                <a:lumOff val="40000"/>
              </a:schemeClr>
            </a:solidFill>
          </a:ln>
        </p:spPr>
      </p:pic>
    </p:spTree>
    <p:extLst>
      <p:ext uri="{BB962C8B-B14F-4D97-AF65-F5344CB8AC3E}">
        <p14:creationId xmlns:p14="http://schemas.microsoft.com/office/powerpoint/2010/main" val="231176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57378"/>
                                        </p:tgtEl>
                                        <p:attrNameLst>
                                          <p:attrName>style.visibility</p:attrName>
                                        </p:attrNameLst>
                                      </p:cBhvr>
                                      <p:to>
                                        <p:strVal val="visible"/>
                                      </p:to>
                                    </p:set>
                                    <p:anim calcmode="lin" valueType="num">
                                      <p:cBhvr>
                                        <p:cTn id="7" dur="1000" fill="hold"/>
                                        <p:tgtEl>
                                          <p:spTgt spid="357378"/>
                                        </p:tgtEl>
                                        <p:attrNameLst>
                                          <p:attrName>ppt_w</p:attrName>
                                        </p:attrNameLst>
                                      </p:cBhvr>
                                      <p:tavLst>
                                        <p:tav tm="0">
                                          <p:val>
                                            <p:fltVal val="0"/>
                                          </p:val>
                                        </p:tav>
                                        <p:tav tm="100000">
                                          <p:val>
                                            <p:strVal val="#ppt_w"/>
                                          </p:val>
                                        </p:tav>
                                      </p:tavLst>
                                    </p:anim>
                                    <p:anim calcmode="lin" valueType="num">
                                      <p:cBhvr>
                                        <p:cTn id="8" dur="1000" fill="hold"/>
                                        <p:tgtEl>
                                          <p:spTgt spid="357378"/>
                                        </p:tgtEl>
                                        <p:attrNameLst>
                                          <p:attrName>ppt_h</p:attrName>
                                        </p:attrNameLst>
                                      </p:cBhvr>
                                      <p:tavLst>
                                        <p:tav tm="0">
                                          <p:val>
                                            <p:fltVal val="0"/>
                                          </p:val>
                                        </p:tav>
                                        <p:tav tm="100000">
                                          <p:val>
                                            <p:strVal val="#ppt_h"/>
                                          </p:val>
                                        </p:tav>
                                      </p:tavLst>
                                    </p:anim>
                                    <p:anim calcmode="lin" valueType="num">
                                      <p:cBhvr>
                                        <p:cTn id="9" dur="1000" fill="hold"/>
                                        <p:tgtEl>
                                          <p:spTgt spid="357378"/>
                                        </p:tgtEl>
                                        <p:attrNameLst>
                                          <p:attrName>style.rotation</p:attrName>
                                        </p:attrNameLst>
                                      </p:cBhvr>
                                      <p:tavLst>
                                        <p:tav tm="0">
                                          <p:val>
                                            <p:fltVal val="90"/>
                                          </p:val>
                                        </p:tav>
                                        <p:tav tm="100000">
                                          <p:val>
                                            <p:fltVal val="0"/>
                                          </p:val>
                                        </p:tav>
                                      </p:tavLst>
                                    </p:anim>
                                    <p:animEffect transition="in" filter="fade">
                                      <p:cBhvr>
                                        <p:cTn id="10" dur="1000"/>
                                        <p:tgtEl>
                                          <p:spTgt spid="357378"/>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1000" fill="hold"/>
                                        <p:tgtEl>
                                          <p:spTgt spid="4"/>
                                        </p:tgtEl>
                                        <p:attrNameLst>
                                          <p:attrName>ppt_w</p:attrName>
                                        </p:attrNameLst>
                                      </p:cBhvr>
                                      <p:tavLst>
                                        <p:tav tm="0">
                                          <p:val>
                                            <p:fltVal val="0"/>
                                          </p:val>
                                        </p:tav>
                                        <p:tav tm="100000">
                                          <p:val>
                                            <p:strVal val="#ppt_w"/>
                                          </p:val>
                                        </p:tav>
                                      </p:tavLst>
                                    </p:anim>
                                    <p:anim calcmode="lin" valueType="num">
                                      <p:cBhvr>
                                        <p:cTn id="16" dur="1000" fill="hold"/>
                                        <p:tgtEl>
                                          <p:spTgt spid="4"/>
                                        </p:tgtEl>
                                        <p:attrNameLst>
                                          <p:attrName>ppt_h</p:attrName>
                                        </p:attrNameLst>
                                      </p:cBhvr>
                                      <p:tavLst>
                                        <p:tav tm="0">
                                          <p:val>
                                            <p:fltVal val="0"/>
                                          </p:val>
                                        </p:tav>
                                        <p:tav tm="100000">
                                          <p:val>
                                            <p:strVal val="#ppt_h"/>
                                          </p:val>
                                        </p:tav>
                                      </p:tavLst>
                                    </p:anim>
                                    <p:anim calcmode="lin" valueType="num">
                                      <p:cBhvr>
                                        <p:cTn id="17" dur="1000" fill="hold"/>
                                        <p:tgtEl>
                                          <p:spTgt spid="4"/>
                                        </p:tgtEl>
                                        <p:attrNameLst>
                                          <p:attrName>style.rotation</p:attrName>
                                        </p:attrNameLst>
                                      </p:cBhvr>
                                      <p:tavLst>
                                        <p:tav tm="0">
                                          <p:val>
                                            <p:fltVal val="90"/>
                                          </p:val>
                                        </p:tav>
                                        <p:tav tm="100000">
                                          <p:val>
                                            <p:fltVal val="0"/>
                                          </p:val>
                                        </p:tav>
                                      </p:tavLst>
                                    </p:anim>
                                    <p:animEffect transition="in" filter="fade">
                                      <p:cBhvr>
                                        <p:cTn id="18"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37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a:xfrm>
            <a:off x="0" y="0"/>
            <a:ext cx="8964613" cy="1143000"/>
          </a:xfrm>
          <a:solidFill>
            <a:srgbClr val="003366"/>
          </a:solidFill>
          <a:ln cap="flat" algn="ctr">
            <a:solidFill>
              <a:schemeClr val="tx1"/>
            </a:solidFill>
          </a:ln>
        </p:spPr>
        <p:txBody>
          <a:bodyPr/>
          <a:lstStyle/>
          <a:p>
            <a:pPr>
              <a:defRPr/>
            </a:pPr>
            <a:r>
              <a:rPr lang="es-AR" sz="3600" b="1" i="1">
                <a:solidFill>
                  <a:schemeClr val="tx1"/>
                </a:solidFill>
                <a:effectLst>
                  <a:outerShdw blurRad="38100" dist="38100" dir="2700000" algn="tl">
                    <a:srgbClr val="000000"/>
                  </a:outerShdw>
                </a:effectLst>
                <a:latin typeface="Arial" charset="0"/>
              </a:rPr>
              <a:t>Sistema de puesta a tierra y puenteado</a:t>
            </a:r>
            <a:endParaRPr lang="es-ES" sz="3600" b="1" i="1">
              <a:solidFill>
                <a:schemeClr val="tx1"/>
              </a:solidFill>
              <a:effectLst>
                <a:outerShdw blurRad="38100" dist="38100" dir="2700000" algn="tl">
                  <a:srgbClr val="000000"/>
                </a:outerShdw>
              </a:effectLst>
              <a:latin typeface="Arial" charset="0"/>
            </a:endParaRPr>
          </a:p>
        </p:txBody>
      </p:sp>
      <p:sp>
        <p:nvSpPr>
          <p:cNvPr id="353283" name="Rectangle 3"/>
          <p:cNvSpPr>
            <a:spLocks noGrp="1" noChangeArrowheads="1"/>
          </p:cNvSpPr>
          <p:nvPr>
            <p:ph type="body" idx="1"/>
          </p:nvPr>
        </p:nvSpPr>
        <p:spPr>
          <a:xfrm>
            <a:off x="0" y="1125538"/>
            <a:ext cx="8964613" cy="5399087"/>
          </a:xfrm>
          <a:solidFill>
            <a:srgbClr val="003366"/>
          </a:solidFill>
          <a:ln w="38100" cap="flat" algn="ctr">
            <a:solidFill>
              <a:schemeClr val="tx1"/>
            </a:solidFill>
          </a:ln>
        </p:spPr>
        <p:txBody>
          <a:bodyPr/>
          <a:lstStyle/>
          <a:p>
            <a:pPr>
              <a:defRPr/>
            </a:pPr>
            <a:r>
              <a:rPr lang="es-AR" sz="2600" b="1" i="1">
                <a:effectLst>
                  <a:outerShdw blurRad="38100" dist="38100" dir="2700000" algn="tl">
                    <a:srgbClr val="000000"/>
                  </a:outerShdw>
                </a:effectLst>
                <a:latin typeface="Arial" charset="0"/>
              </a:rPr>
              <a:t>Componente importante de cualquier sistema de cableado estructurado (Estándar  ANSI/TIA/EIA-607). </a:t>
            </a:r>
          </a:p>
          <a:p>
            <a:pPr>
              <a:defRPr/>
            </a:pPr>
            <a:r>
              <a:rPr lang="es-AR" sz="2600" b="1" i="1">
                <a:effectLst>
                  <a:outerShdw blurRad="38100" dist="38100" dir="2700000" algn="tl">
                    <a:srgbClr val="000000"/>
                  </a:outerShdw>
                </a:effectLst>
                <a:latin typeface="Arial" charset="0"/>
              </a:rPr>
              <a:t>Jabalinas de cobre,  puesta a tierra menor a 0.5 ohm.</a:t>
            </a:r>
          </a:p>
          <a:p>
            <a:pPr>
              <a:defRPr/>
            </a:pPr>
            <a:r>
              <a:rPr lang="es-AR" sz="2600" b="1" i="1">
                <a:effectLst>
                  <a:outerShdw blurRad="38100" dist="38100" dir="2700000" algn="tl">
                    <a:srgbClr val="000000"/>
                  </a:outerShdw>
                </a:effectLst>
                <a:latin typeface="Arial" charset="0"/>
              </a:rPr>
              <a:t>Los gabinetes deberán disponer de una toma de tierra, conectada a la tierra general de la instalación eléctrica, para efectuar las conexiones de todo equipamiento. </a:t>
            </a:r>
          </a:p>
          <a:p>
            <a:pPr>
              <a:defRPr/>
            </a:pPr>
            <a:r>
              <a:rPr lang="es-AR" sz="2600" b="1" i="1">
                <a:effectLst>
                  <a:outerShdw blurRad="38100" dist="38100" dir="2700000" algn="tl">
                    <a:srgbClr val="000000"/>
                  </a:outerShdw>
                </a:effectLst>
                <a:latin typeface="Arial" charset="0"/>
              </a:rPr>
              <a:t>El conducto de tierra no siempre se halla indicado en planos y puede ser único para ramales o circuitos que pasen por las mismas cajas, conductos ó bandejas.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ChangeArrowheads="1"/>
          </p:cNvSpPr>
          <p:nvPr>
            <p:ph type="title"/>
          </p:nvPr>
        </p:nvSpPr>
        <p:spPr>
          <a:xfrm>
            <a:off x="684213" y="0"/>
            <a:ext cx="7772400" cy="1143000"/>
          </a:xfrm>
          <a:solidFill>
            <a:schemeClr val="bg1">
              <a:lumMod val="40000"/>
              <a:lumOff val="60000"/>
            </a:schemeClr>
          </a:solidFill>
          <a:ln w="76200" cap="flat" algn="ctr">
            <a:solidFill>
              <a:schemeClr val="bg1">
                <a:lumMod val="50000"/>
              </a:schemeClr>
            </a:solidFill>
          </a:ln>
        </p:spPr>
        <p:txBody>
          <a:bodyPr/>
          <a:lstStyle/>
          <a:p>
            <a:pPr>
              <a:defRPr/>
            </a:pPr>
            <a:r>
              <a:rPr lang="es-AR" sz="3600" b="1" i="1" dirty="0">
                <a:solidFill>
                  <a:schemeClr val="tx1"/>
                </a:solidFill>
                <a:effectLst>
                  <a:outerShdw blurRad="38100" dist="38100" dir="2700000" algn="tl">
                    <a:srgbClr val="000000"/>
                  </a:outerShdw>
                </a:effectLst>
                <a:latin typeface="Arial" charset="0"/>
              </a:rPr>
              <a:t>Sistema de puesta a tierra y puenteado</a:t>
            </a:r>
            <a:endParaRPr lang="es-ES" sz="3600" b="1" i="1" dirty="0">
              <a:solidFill>
                <a:schemeClr val="tx1"/>
              </a:solidFill>
              <a:effectLst>
                <a:outerShdw blurRad="38100" dist="38100" dir="2700000" algn="tl">
                  <a:srgbClr val="000000"/>
                </a:outerShdw>
              </a:effectLst>
              <a:latin typeface="Arial" charset="0"/>
            </a:endParaRPr>
          </a:p>
        </p:txBody>
      </p:sp>
      <p:sp>
        <p:nvSpPr>
          <p:cNvPr id="355331" name="Rectangle 3"/>
          <p:cNvSpPr>
            <a:spLocks noGrp="1" noChangeArrowheads="1"/>
          </p:cNvSpPr>
          <p:nvPr>
            <p:ph type="body" idx="1"/>
          </p:nvPr>
        </p:nvSpPr>
        <p:spPr>
          <a:xfrm>
            <a:off x="0" y="1196975"/>
            <a:ext cx="9144000" cy="5472113"/>
          </a:xfrm>
          <a:solidFill>
            <a:schemeClr val="bg1">
              <a:lumMod val="40000"/>
              <a:lumOff val="60000"/>
            </a:schemeClr>
          </a:solidFill>
          <a:ln w="38100" cap="flat" algn="ctr">
            <a:solidFill>
              <a:schemeClr val="bg1">
                <a:lumMod val="50000"/>
              </a:schemeClr>
            </a:solidFill>
          </a:ln>
        </p:spPr>
        <p:txBody>
          <a:bodyPr/>
          <a:lstStyle/>
          <a:p>
            <a:pPr>
              <a:defRPr/>
            </a:pPr>
            <a:r>
              <a:rPr lang="es-AR" sz="2500" b="1" i="1" dirty="0">
                <a:effectLst>
                  <a:outerShdw blurRad="38100" dist="38100" dir="2700000" algn="tl">
                    <a:srgbClr val="000000"/>
                  </a:outerShdw>
                </a:effectLst>
                <a:latin typeface="Arial" charset="0"/>
              </a:rPr>
              <a:t>Los cables de tierra serán puestos a tierra en el subsuelo. </a:t>
            </a:r>
          </a:p>
          <a:p>
            <a:pPr>
              <a:defRPr/>
            </a:pPr>
            <a:r>
              <a:rPr lang="es-AR" sz="2500" b="1" i="1" dirty="0">
                <a:effectLst>
                  <a:outerShdw blurRad="38100" dist="38100" dir="2700000" algn="tl">
                    <a:srgbClr val="000000"/>
                  </a:outerShdw>
                </a:effectLst>
                <a:latin typeface="Arial" charset="0"/>
              </a:rPr>
              <a:t>Se instalará una puesta de tierra para uso exclusivo de la red eléctrica. </a:t>
            </a:r>
          </a:p>
          <a:p>
            <a:pPr>
              <a:defRPr/>
            </a:pPr>
            <a:r>
              <a:rPr lang="es-AR" sz="2500" b="1" i="1" dirty="0">
                <a:effectLst>
                  <a:outerShdw blurRad="38100" dist="38100" dir="2700000" algn="tl">
                    <a:srgbClr val="000000"/>
                  </a:outerShdw>
                </a:effectLst>
                <a:latin typeface="Arial" charset="0"/>
              </a:rPr>
              <a:t>Las salidas eléctricas para computadoras deben ser polarizadas y llevadas a una tierra común.</a:t>
            </a:r>
          </a:p>
          <a:p>
            <a:pPr>
              <a:defRPr/>
            </a:pPr>
            <a:r>
              <a:rPr lang="es-AR" sz="2500" b="1" i="1" dirty="0">
                <a:effectLst>
                  <a:outerShdw blurRad="38100" dist="38100" dir="2700000" algn="tl">
                    <a:srgbClr val="000000"/>
                  </a:outerShdw>
                </a:effectLst>
                <a:latin typeface="Arial" charset="0"/>
              </a:rPr>
              <a:t>Los equipos de comunicaciones y computadoras deben de estar conectados a </a:t>
            </a:r>
            <a:r>
              <a:rPr lang="es-AR" sz="2500" b="1" i="1" dirty="0" err="1">
                <a:effectLst>
                  <a:outerShdw blurRad="38100" dist="38100" dir="2700000" algn="tl">
                    <a:srgbClr val="000000"/>
                  </a:outerShdw>
                </a:effectLst>
                <a:latin typeface="Arial" charset="0"/>
              </a:rPr>
              <a:t>UPSs</a:t>
            </a:r>
            <a:r>
              <a:rPr lang="es-AR" sz="2500" b="1" i="1" dirty="0">
                <a:effectLst>
                  <a:outerShdw blurRad="38100" dist="38100" dir="2700000" algn="tl">
                    <a:srgbClr val="000000"/>
                  </a:outerShdw>
                </a:effectLst>
                <a:latin typeface="Arial" charset="0"/>
              </a:rPr>
              <a:t> para evitar perdidas de información.</a:t>
            </a:r>
          </a:p>
          <a:p>
            <a:pPr>
              <a:defRPr/>
            </a:pPr>
            <a:r>
              <a:rPr lang="es-AR" sz="2500" b="1" i="1" dirty="0">
                <a:effectLst>
                  <a:outerShdw blurRad="38100" dist="38100" dir="2700000" algn="tl">
                    <a:srgbClr val="000000"/>
                  </a:outerShdw>
                </a:effectLst>
                <a:latin typeface="Arial" charset="0"/>
              </a:rPr>
              <a:t>Los componentes metálicos tanto de la estructura como del mismo cableado deben ser debidamente llevados a tierra para evitar descargas por acumulación de estática.</a:t>
            </a:r>
            <a:endParaRPr lang="es-ES" sz="2500" b="1" i="1" dirty="0">
              <a:effectLst>
                <a:outerShdw blurRad="38100" dist="38100" dir="2700000" algn="tl">
                  <a:srgbClr val="000000"/>
                </a:outerShdw>
              </a:effectLst>
              <a:latin typeface="Arial" charset="0"/>
            </a:endParaRPr>
          </a:p>
          <a:p>
            <a:pPr>
              <a:lnSpc>
                <a:spcPct val="150000"/>
              </a:lnSpc>
              <a:defRPr/>
            </a:pPr>
            <a:endParaRPr lang="es-ES" sz="2500" b="1" i="1" dirty="0">
              <a:effectLst>
                <a:outerShdw blurRad="38100" dist="38100" dir="2700000" algn="tl">
                  <a:srgbClr val="000000"/>
                </a:outerShdw>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55330"/>
                                        </p:tgtEl>
                                        <p:attrNameLst>
                                          <p:attrName>style.visibility</p:attrName>
                                        </p:attrNameLst>
                                      </p:cBhvr>
                                      <p:to>
                                        <p:strVal val="visible"/>
                                      </p:to>
                                    </p:set>
                                    <p:anim calcmode="lin" valueType="num">
                                      <p:cBhvr>
                                        <p:cTn id="7" dur="1000" fill="hold"/>
                                        <p:tgtEl>
                                          <p:spTgt spid="355330"/>
                                        </p:tgtEl>
                                        <p:attrNameLst>
                                          <p:attrName>ppt_w</p:attrName>
                                        </p:attrNameLst>
                                      </p:cBhvr>
                                      <p:tavLst>
                                        <p:tav tm="0">
                                          <p:val>
                                            <p:fltVal val="0"/>
                                          </p:val>
                                        </p:tav>
                                        <p:tav tm="100000">
                                          <p:val>
                                            <p:strVal val="#ppt_w"/>
                                          </p:val>
                                        </p:tav>
                                      </p:tavLst>
                                    </p:anim>
                                    <p:anim calcmode="lin" valueType="num">
                                      <p:cBhvr>
                                        <p:cTn id="8" dur="1000" fill="hold"/>
                                        <p:tgtEl>
                                          <p:spTgt spid="355330"/>
                                        </p:tgtEl>
                                        <p:attrNameLst>
                                          <p:attrName>ppt_h</p:attrName>
                                        </p:attrNameLst>
                                      </p:cBhvr>
                                      <p:tavLst>
                                        <p:tav tm="0">
                                          <p:val>
                                            <p:fltVal val="0"/>
                                          </p:val>
                                        </p:tav>
                                        <p:tav tm="100000">
                                          <p:val>
                                            <p:strVal val="#ppt_h"/>
                                          </p:val>
                                        </p:tav>
                                      </p:tavLst>
                                    </p:anim>
                                    <p:anim calcmode="lin" valueType="num">
                                      <p:cBhvr>
                                        <p:cTn id="9" dur="1000" fill="hold"/>
                                        <p:tgtEl>
                                          <p:spTgt spid="355330"/>
                                        </p:tgtEl>
                                        <p:attrNameLst>
                                          <p:attrName>style.rotation</p:attrName>
                                        </p:attrNameLst>
                                      </p:cBhvr>
                                      <p:tavLst>
                                        <p:tav tm="0">
                                          <p:val>
                                            <p:fltVal val="90"/>
                                          </p:val>
                                        </p:tav>
                                        <p:tav tm="100000">
                                          <p:val>
                                            <p:fltVal val="0"/>
                                          </p:val>
                                        </p:tav>
                                      </p:tavLst>
                                    </p:anim>
                                    <p:animEffect transition="in" filter="fade">
                                      <p:cBhvr>
                                        <p:cTn id="10" dur="1000"/>
                                        <p:tgtEl>
                                          <p:spTgt spid="355330"/>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55331">
                                            <p:bg/>
                                          </p:spTgt>
                                        </p:tgtEl>
                                        <p:attrNameLst>
                                          <p:attrName>style.visibility</p:attrName>
                                        </p:attrNameLst>
                                      </p:cBhvr>
                                      <p:to>
                                        <p:strVal val="visible"/>
                                      </p:to>
                                    </p:set>
                                    <p:anim calcmode="lin" valueType="num">
                                      <p:cBhvr>
                                        <p:cTn id="15" dur="1000" fill="hold"/>
                                        <p:tgtEl>
                                          <p:spTgt spid="355331">
                                            <p:bg/>
                                          </p:spTgt>
                                        </p:tgtEl>
                                        <p:attrNameLst>
                                          <p:attrName>ppt_w</p:attrName>
                                        </p:attrNameLst>
                                      </p:cBhvr>
                                      <p:tavLst>
                                        <p:tav tm="0">
                                          <p:val>
                                            <p:fltVal val="0"/>
                                          </p:val>
                                        </p:tav>
                                        <p:tav tm="100000">
                                          <p:val>
                                            <p:strVal val="#ppt_w"/>
                                          </p:val>
                                        </p:tav>
                                      </p:tavLst>
                                    </p:anim>
                                    <p:anim calcmode="lin" valueType="num">
                                      <p:cBhvr>
                                        <p:cTn id="16" dur="1000" fill="hold"/>
                                        <p:tgtEl>
                                          <p:spTgt spid="355331">
                                            <p:bg/>
                                          </p:spTgt>
                                        </p:tgtEl>
                                        <p:attrNameLst>
                                          <p:attrName>ppt_h</p:attrName>
                                        </p:attrNameLst>
                                      </p:cBhvr>
                                      <p:tavLst>
                                        <p:tav tm="0">
                                          <p:val>
                                            <p:fltVal val="0"/>
                                          </p:val>
                                        </p:tav>
                                        <p:tav tm="100000">
                                          <p:val>
                                            <p:strVal val="#ppt_h"/>
                                          </p:val>
                                        </p:tav>
                                      </p:tavLst>
                                    </p:anim>
                                    <p:anim calcmode="lin" valueType="num">
                                      <p:cBhvr>
                                        <p:cTn id="17" dur="1000" fill="hold"/>
                                        <p:tgtEl>
                                          <p:spTgt spid="355331">
                                            <p:bg/>
                                          </p:spTgt>
                                        </p:tgtEl>
                                        <p:attrNameLst>
                                          <p:attrName>style.rotation</p:attrName>
                                        </p:attrNameLst>
                                      </p:cBhvr>
                                      <p:tavLst>
                                        <p:tav tm="0">
                                          <p:val>
                                            <p:fltVal val="90"/>
                                          </p:val>
                                        </p:tav>
                                        <p:tav tm="100000">
                                          <p:val>
                                            <p:fltVal val="0"/>
                                          </p:val>
                                        </p:tav>
                                      </p:tavLst>
                                    </p:anim>
                                    <p:animEffect transition="in" filter="fade">
                                      <p:cBhvr>
                                        <p:cTn id="18" dur="1000"/>
                                        <p:tgtEl>
                                          <p:spTgt spid="355331">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355331">
                                            <p:txEl>
                                              <p:pRg st="0" end="0"/>
                                            </p:txEl>
                                          </p:spTgt>
                                        </p:tgtEl>
                                        <p:attrNameLst>
                                          <p:attrName>style.visibility</p:attrName>
                                        </p:attrNameLst>
                                      </p:cBhvr>
                                      <p:to>
                                        <p:strVal val="visible"/>
                                      </p:to>
                                    </p:set>
                                    <p:anim calcmode="lin" valueType="num">
                                      <p:cBhvr>
                                        <p:cTn id="23" dur="1000" fill="hold"/>
                                        <p:tgtEl>
                                          <p:spTgt spid="355331">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355331">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355331">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355331">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355331">
                                            <p:txEl>
                                              <p:pRg st="1" end="1"/>
                                            </p:txEl>
                                          </p:spTgt>
                                        </p:tgtEl>
                                        <p:attrNameLst>
                                          <p:attrName>style.visibility</p:attrName>
                                        </p:attrNameLst>
                                      </p:cBhvr>
                                      <p:to>
                                        <p:strVal val="visible"/>
                                      </p:to>
                                    </p:set>
                                    <p:anim calcmode="lin" valueType="num">
                                      <p:cBhvr>
                                        <p:cTn id="31" dur="1000" fill="hold"/>
                                        <p:tgtEl>
                                          <p:spTgt spid="355331">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355331">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355331">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355331">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355331">
                                            <p:txEl>
                                              <p:pRg st="2" end="2"/>
                                            </p:txEl>
                                          </p:spTgt>
                                        </p:tgtEl>
                                        <p:attrNameLst>
                                          <p:attrName>style.visibility</p:attrName>
                                        </p:attrNameLst>
                                      </p:cBhvr>
                                      <p:to>
                                        <p:strVal val="visible"/>
                                      </p:to>
                                    </p:set>
                                    <p:anim calcmode="lin" valueType="num">
                                      <p:cBhvr>
                                        <p:cTn id="39" dur="1000" fill="hold"/>
                                        <p:tgtEl>
                                          <p:spTgt spid="355331">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355331">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355331">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355331">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355331">
                                            <p:txEl>
                                              <p:pRg st="3" end="3"/>
                                            </p:txEl>
                                          </p:spTgt>
                                        </p:tgtEl>
                                        <p:attrNameLst>
                                          <p:attrName>style.visibility</p:attrName>
                                        </p:attrNameLst>
                                      </p:cBhvr>
                                      <p:to>
                                        <p:strVal val="visible"/>
                                      </p:to>
                                    </p:set>
                                    <p:anim calcmode="lin" valueType="num">
                                      <p:cBhvr>
                                        <p:cTn id="47" dur="1000" fill="hold"/>
                                        <p:tgtEl>
                                          <p:spTgt spid="355331">
                                            <p:txEl>
                                              <p:pRg st="3" end="3"/>
                                            </p:txEl>
                                          </p:spTgt>
                                        </p:tgtEl>
                                        <p:attrNameLst>
                                          <p:attrName>ppt_w</p:attrName>
                                        </p:attrNameLst>
                                      </p:cBhvr>
                                      <p:tavLst>
                                        <p:tav tm="0">
                                          <p:val>
                                            <p:fltVal val="0"/>
                                          </p:val>
                                        </p:tav>
                                        <p:tav tm="100000">
                                          <p:val>
                                            <p:strVal val="#ppt_w"/>
                                          </p:val>
                                        </p:tav>
                                      </p:tavLst>
                                    </p:anim>
                                    <p:anim calcmode="lin" valueType="num">
                                      <p:cBhvr>
                                        <p:cTn id="48" dur="1000" fill="hold"/>
                                        <p:tgtEl>
                                          <p:spTgt spid="355331">
                                            <p:txEl>
                                              <p:pRg st="3" end="3"/>
                                            </p:txEl>
                                          </p:spTgt>
                                        </p:tgtEl>
                                        <p:attrNameLst>
                                          <p:attrName>ppt_h</p:attrName>
                                        </p:attrNameLst>
                                      </p:cBhvr>
                                      <p:tavLst>
                                        <p:tav tm="0">
                                          <p:val>
                                            <p:fltVal val="0"/>
                                          </p:val>
                                        </p:tav>
                                        <p:tav tm="100000">
                                          <p:val>
                                            <p:strVal val="#ppt_h"/>
                                          </p:val>
                                        </p:tav>
                                      </p:tavLst>
                                    </p:anim>
                                    <p:anim calcmode="lin" valueType="num">
                                      <p:cBhvr>
                                        <p:cTn id="49" dur="1000" fill="hold"/>
                                        <p:tgtEl>
                                          <p:spTgt spid="355331">
                                            <p:txEl>
                                              <p:pRg st="3" end="3"/>
                                            </p:txEl>
                                          </p:spTgt>
                                        </p:tgtEl>
                                        <p:attrNameLst>
                                          <p:attrName>style.rotation</p:attrName>
                                        </p:attrNameLst>
                                      </p:cBhvr>
                                      <p:tavLst>
                                        <p:tav tm="0">
                                          <p:val>
                                            <p:fltVal val="90"/>
                                          </p:val>
                                        </p:tav>
                                        <p:tav tm="100000">
                                          <p:val>
                                            <p:fltVal val="0"/>
                                          </p:val>
                                        </p:tav>
                                      </p:tavLst>
                                    </p:anim>
                                    <p:animEffect transition="in" filter="fade">
                                      <p:cBhvr>
                                        <p:cTn id="50" dur="1000"/>
                                        <p:tgtEl>
                                          <p:spTgt spid="355331">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355331">
                                            <p:txEl>
                                              <p:pRg st="4" end="4"/>
                                            </p:txEl>
                                          </p:spTgt>
                                        </p:tgtEl>
                                        <p:attrNameLst>
                                          <p:attrName>style.visibility</p:attrName>
                                        </p:attrNameLst>
                                      </p:cBhvr>
                                      <p:to>
                                        <p:strVal val="visible"/>
                                      </p:to>
                                    </p:set>
                                    <p:anim calcmode="lin" valueType="num">
                                      <p:cBhvr>
                                        <p:cTn id="55" dur="1000" fill="hold"/>
                                        <p:tgtEl>
                                          <p:spTgt spid="355331">
                                            <p:txEl>
                                              <p:pRg st="4" end="4"/>
                                            </p:txEl>
                                          </p:spTgt>
                                        </p:tgtEl>
                                        <p:attrNameLst>
                                          <p:attrName>ppt_w</p:attrName>
                                        </p:attrNameLst>
                                      </p:cBhvr>
                                      <p:tavLst>
                                        <p:tav tm="0">
                                          <p:val>
                                            <p:fltVal val="0"/>
                                          </p:val>
                                        </p:tav>
                                        <p:tav tm="100000">
                                          <p:val>
                                            <p:strVal val="#ppt_w"/>
                                          </p:val>
                                        </p:tav>
                                      </p:tavLst>
                                    </p:anim>
                                    <p:anim calcmode="lin" valueType="num">
                                      <p:cBhvr>
                                        <p:cTn id="56" dur="1000" fill="hold"/>
                                        <p:tgtEl>
                                          <p:spTgt spid="355331">
                                            <p:txEl>
                                              <p:pRg st="4" end="4"/>
                                            </p:txEl>
                                          </p:spTgt>
                                        </p:tgtEl>
                                        <p:attrNameLst>
                                          <p:attrName>ppt_h</p:attrName>
                                        </p:attrNameLst>
                                      </p:cBhvr>
                                      <p:tavLst>
                                        <p:tav tm="0">
                                          <p:val>
                                            <p:fltVal val="0"/>
                                          </p:val>
                                        </p:tav>
                                        <p:tav tm="100000">
                                          <p:val>
                                            <p:strVal val="#ppt_h"/>
                                          </p:val>
                                        </p:tav>
                                      </p:tavLst>
                                    </p:anim>
                                    <p:anim calcmode="lin" valueType="num">
                                      <p:cBhvr>
                                        <p:cTn id="57" dur="1000" fill="hold"/>
                                        <p:tgtEl>
                                          <p:spTgt spid="355331">
                                            <p:txEl>
                                              <p:pRg st="4" end="4"/>
                                            </p:txEl>
                                          </p:spTgt>
                                        </p:tgtEl>
                                        <p:attrNameLst>
                                          <p:attrName>style.rotation</p:attrName>
                                        </p:attrNameLst>
                                      </p:cBhvr>
                                      <p:tavLst>
                                        <p:tav tm="0">
                                          <p:val>
                                            <p:fltVal val="90"/>
                                          </p:val>
                                        </p:tav>
                                        <p:tav tm="100000">
                                          <p:val>
                                            <p:fltVal val="0"/>
                                          </p:val>
                                        </p:tav>
                                      </p:tavLst>
                                    </p:anim>
                                    <p:animEffect transition="in" filter="fade">
                                      <p:cBhvr>
                                        <p:cTn id="58" dur="1000"/>
                                        <p:tgtEl>
                                          <p:spTgt spid="3553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30" grpId="0" animBg="1"/>
      <p:bldP spid="355331" grpId="0" build="p"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2"/>
          <p:cNvSpPr>
            <a:spLocks noGrp="1" noChangeArrowheads="1"/>
          </p:cNvSpPr>
          <p:nvPr>
            <p:ph type="title"/>
          </p:nvPr>
        </p:nvSpPr>
        <p:spPr>
          <a:xfrm>
            <a:off x="684213" y="0"/>
            <a:ext cx="7772400" cy="1143000"/>
          </a:xfrm>
          <a:solidFill>
            <a:srgbClr val="003366"/>
          </a:solidFill>
          <a:ln cap="flat" algn="ctr">
            <a:solidFill>
              <a:schemeClr val="bg1">
                <a:lumMod val="50000"/>
              </a:schemeClr>
            </a:solidFill>
          </a:ln>
        </p:spPr>
        <p:txBody>
          <a:bodyPr/>
          <a:lstStyle/>
          <a:p>
            <a:pPr>
              <a:defRPr/>
            </a:pPr>
            <a:r>
              <a:rPr lang="es-ES" sz="3600" b="1" i="1" dirty="0">
                <a:solidFill>
                  <a:schemeClr val="tx1"/>
                </a:solidFill>
                <a:effectLst>
                  <a:outerShdw blurRad="38100" dist="38100" dir="2700000" algn="tl">
                    <a:srgbClr val="000000"/>
                  </a:outerShdw>
                </a:effectLst>
                <a:latin typeface="Arial" charset="0"/>
              </a:rPr>
              <a:t>Administración del sistema de cableado</a:t>
            </a:r>
          </a:p>
        </p:txBody>
      </p:sp>
      <p:sp>
        <p:nvSpPr>
          <p:cNvPr id="359427" name="Rectangle 3"/>
          <p:cNvSpPr>
            <a:spLocks noGrp="1" noChangeArrowheads="1"/>
          </p:cNvSpPr>
          <p:nvPr>
            <p:ph type="body" idx="1"/>
          </p:nvPr>
        </p:nvSpPr>
        <p:spPr>
          <a:xfrm>
            <a:off x="0" y="1196975"/>
            <a:ext cx="9144000" cy="5472113"/>
          </a:xfrm>
          <a:solidFill>
            <a:srgbClr val="003366"/>
          </a:solidFill>
          <a:ln w="38100" cap="flat" algn="ctr">
            <a:solidFill>
              <a:schemeClr val="bg1">
                <a:lumMod val="50000"/>
              </a:schemeClr>
            </a:solidFill>
          </a:ln>
        </p:spPr>
        <p:txBody>
          <a:bodyPr/>
          <a:lstStyle/>
          <a:p>
            <a:pPr>
              <a:defRPr/>
            </a:pPr>
            <a:r>
              <a:rPr lang="es-ES" sz="2300" b="1" i="1" dirty="0">
                <a:effectLst>
                  <a:outerShdw blurRad="38100" dist="38100" dir="2700000" algn="tl">
                    <a:srgbClr val="000000"/>
                  </a:outerShdw>
                </a:effectLst>
                <a:latin typeface="Arial" charset="0"/>
              </a:rPr>
              <a:t>Componente de la máxima importancia para la operación y el mantenimiento de los sistemas de telecomunicaciones. </a:t>
            </a:r>
          </a:p>
          <a:p>
            <a:pPr>
              <a:defRPr/>
            </a:pPr>
            <a:r>
              <a:rPr lang="es-ES" sz="2300" b="1" i="1" dirty="0">
                <a:effectLst>
                  <a:outerShdw blurRad="38100" dist="38100" dir="2700000" algn="tl">
                    <a:srgbClr val="000000"/>
                  </a:outerShdw>
                </a:effectLst>
                <a:latin typeface="Arial" charset="0"/>
              </a:rPr>
              <a:t>La norma TIA/EIA 606 proporciona una guía que puede ser de utilidad para la ejecución de la administración de los sistemas de cableado. </a:t>
            </a:r>
          </a:p>
          <a:p>
            <a:pPr>
              <a:defRPr/>
            </a:pPr>
            <a:r>
              <a:rPr lang="es-ES" sz="2300" b="1" i="1" dirty="0">
                <a:effectLst>
                  <a:outerShdw blurRad="38100" dist="38100" dir="2700000" algn="tl">
                    <a:srgbClr val="000000"/>
                  </a:outerShdw>
                </a:effectLst>
                <a:latin typeface="Arial" charset="0"/>
              </a:rPr>
              <a:t>Incluye la documentación de los cables, terminaciones de los mismos, cruzadas, paneles de “</a:t>
            </a:r>
            <a:r>
              <a:rPr lang="es-ES" sz="2300" b="1" i="1" dirty="0" err="1">
                <a:effectLst>
                  <a:outerShdw blurRad="38100" dist="38100" dir="2700000" algn="tl">
                    <a:srgbClr val="000000"/>
                  </a:outerShdw>
                </a:effectLst>
                <a:latin typeface="Arial" charset="0"/>
              </a:rPr>
              <a:t>patcheo</a:t>
            </a:r>
            <a:r>
              <a:rPr lang="es-ES" sz="2300" b="1" i="1" dirty="0">
                <a:effectLst>
                  <a:outerShdw blurRad="38100" dist="38100" dir="2700000" algn="tl">
                    <a:srgbClr val="000000"/>
                  </a:outerShdw>
                </a:effectLst>
                <a:latin typeface="Arial" charset="0"/>
              </a:rPr>
              <a:t>”, armarios de telecomunicaciones y otros espacios. </a:t>
            </a:r>
          </a:p>
          <a:p>
            <a:pPr>
              <a:defRPr/>
            </a:pPr>
            <a:r>
              <a:rPr lang="es-ES" sz="2300" b="1" i="1" dirty="0">
                <a:effectLst>
                  <a:outerShdw blurRad="38100" dist="38100" dir="2700000" algn="tl">
                    <a:srgbClr val="000000"/>
                  </a:outerShdw>
                </a:effectLst>
                <a:latin typeface="Arial" charset="0"/>
              </a:rPr>
              <a:t>Puede ser sobre papel, pero es aconsejable la utilización de sistemas basados en computadoras. </a:t>
            </a:r>
          </a:p>
          <a:p>
            <a:pPr>
              <a:defRPr/>
            </a:pPr>
            <a:r>
              <a:rPr lang="es-ES" sz="2300" b="1" i="1" dirty="0">
                <a:effectLst>
                  <a:outerShdw blurRad="38100" dist="38100" dir="2700000" algn="tl">
                    <a:srgbClr val="000000"/>
                  </a:outerShdw>
                </a:effectLst>
                <a:latin typeface="Arial" charset="0"/>
              </a:rPr>
              <a:t>Documentación actualizada, y  actualizable dada la gran variabilidad de las instalaciones debido a mudanzas, incorporación de nuevos servicios, expansión de los existentes, etc.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59426"/>
                                        </p:tgtEl>
                                        <p:attrNameLst>
                                          <p:attrName>style.visibility</p:attrName>
                                        </p:attrNameLst>
                                      </p:cBhvr>
                                      <p:to>
                                        <p:strVal val="visible"/>
                                      </p:to>
                                    </p:set>
                                    <p:anim calcmode="lin" valueType="num">
                                      <p:cBhvr>
                                        <p:cTn id="7" dur="1000" fill="hold"/>
                                        <p:tgtEl>
                                          <p:spTgt spid="359426"/>
                                        </p:tgtEl>
                                        <p:attrNameLst>
                                          <p:attrName>ppt_w</p:attrName>
                                        </p:attrNameLst>
                                      </p:cBhvr>
                                      <p:tavLst>
                                        <p:tav tm="0">
                                          <p:val>
                                            <p:fltVal val="0"/>
                                          </p:val>
                                        </p:tav>
                                        <p:tav tm="100000">
                                          <p:val>
                                            <p:strVal val="#ppt_w"/>
                                          </p:val>
                                        </p:tav>
                                      </p:tavLst>
                                    </p:anim>
                                    <p:anim calcmode="lin" valueType="num">
                                      <p:cBhvr>
                                        <p:cTn id="8" dur="1000" fill="hold"/>
                                        <p:tgtEl>
                                          <p:spTgt spid="359426"/>
                                        </p:tgtEl>
                                        <p:attrNameLst>
                                          <p:attrName>ppt_h</p:attrName>
                                        </p:attrNameLst>
                                      </p:cBhvr>
                                      <p:tavLst>
                                        <p:tav tm="0">
                                          <p:val>
                                            <p:fltVal val="0"/>
                                          </p:val>
                                        </p:tav>
                                        <p:tav tm="100000">
                                          <p:val>
                                            <p:strVal val="#ppt_h"/>
                                          </p:val>
                                        </p:tav>
                                      </p:tavLst>
                                    </p:anim>
                                    <p:anim calcmode="lin" valueType="num">
                                      <p:cBhvr>
                                        <p:cTn id="9" dur="1000" fill="hold"/>
                                        <p:tgtEl>
                                          <p:spTgt spid="359426"/>
                                        </p:tgtEl>
                                        <p:attrNameLst>
                                          <p:attrName>style.rotation</p:attrName>
                                        </p:attrNameLst>
                                      </p:cBhvr>
                                      <p:tavLst>
                                        <p:tav tm="0">
                                          <p:val>
                                            <p:fltVal val="90"/>
                                          </p:val>
                                        </p:tav>
                                        <p:tav tm="100000">
                                          <p:val>
                                            <p:fltVal val="0"/>
                                          </p:val>
                                        </p:tav>
                                      </p:tavLst>
                                    </p:anim>
                                    <p:animEffect transition="in" filter="fade">
                                      <p:cBhvr>
                                        <p:cTn id="10" dur="1000"/>
                                        <p:tgtEl>
                                          <p:spTgt spid="35942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59427">
                                            <p:bg/>
                                          </p:spTgt>
                                        </p:tgtEl>
                                        <p:attrNameLst>
                                          <p:attrName>style.visibility</p:attrName>
                                        </p:attrNameLst>
                                      </p:cBhvr>
                                      <p:to>
                                        <p:strVal val="visible"/>
                                      </p:to>
                                    </p:set>
                                    <p:anim calcmode="lin" valueType="num">
                                      <p:cBhvr>
                                        <p:cTn id="15" dur="1000" fill="hold"/>
                                        <p:tgtEl>
                                          <p:spTgt spid="359427">
                                            <p:bg/>
                                          </p:spTgt>
                                        </p:tgtEl>
                                        <p:attrNameLst>
                                          <p:attrName>ppt_w</p:attrName>
                                        </p:attrNameLst>
                                      </p:cBhvr>
                                      <p:tavLst>
                                        <p:tav tm="0">
                                          <p:val>
                                            <p:fltVal val="0"/>
                                          </p:val>
                                        </p:tav>
                                        <p:tav tm="100000">
                                          <p:val>
                                            <p:strVal val="#ppt_w"/>
                                          </p:val>
                                        </p:tav>
                                      </p:tavLst>
                                    </p:anim>
                                    <p:anim calcmode="lin" valueType="num">
                                      <p:cBhvr>
                                        <p:cTn id="16" dur="1000" fill="hold"/>
                                        <p:tgtEl>
                                          <p:spTgt spid="359427">
                                            <p:bg/>
                                          </p:spTgt>
                                        </p:tgtEl>
                                        <p:attrNameLst>
                                          <p:attrName>ppt_h</p:attrName>
                                        </p:attrNameLst>
                                      </p:cBhvr>
                                      <p:tavLst>
                                        <p:tav tm="0">
                                          <p:val>
                                            <p:fltVal val="0"/>
                                          </p:val>
                                        </p:tav>
                                        <p:tav tm="100000">
                                          <p:val>
                                            <p:strVal val="#ppt_h"/>
                                          </p:val>
                                        </p:tav>
                                      </p:tavLst>
                                    </p:anim>
                                    <p:anim calcmode="lin" valueType="num">
                                      <p:cBhvr>
                                        <p:cTn id="17" dur="1000" fill="hold"/>
                                        <p:tgtEl>
                                          <p:spTgt spid="359427">
                                            <p:bg/>
                                          </p:spTgt>
                                        </p:tgtEl>
                                        <p:attrNameLst>
                                          <p:attrName>style.rotation</p:attrName>
                                        </p:attrNameLst>
                                      </p:cBhvr>
                                      <p:tavLst>
                                        <p:tav tm="0">
                                          <p:val>
                                            <p:fltVal val="90"/>
                                          </p:val>
                                        </p:tav>
                                        <p:tav tm="100000">
                                          <p:val>
                                            <p:fltVal val="0"/>
                                          </p:val>
                                        </p:tav>
                                      </p:tavLst>
                                    </p:anim>
                                    <p:animEffect transition="in" filter="fade">
                                      <p:cBhvr>
                                        <p:cTn id="18" dur="1000"/>
                                        <p:tgtEl>
                                          <p:spTgt spid="359427">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359427">
                                            <p:txEl>
                                              <p:pRg st="0" end="0"/>
                                            </p:txEl>
                                          </p:spTgt>
                                        </p:tgtEl>
                                        <p:attrNameLst>
                                          <p:attrName>style.visibility</p:attrName>
                                        </p:attrNameLst>
                                      </p:cBhvr>
                                      <p:to>
                                        <p:strVal val="visible"/>
                                      </p:to>
                                    </p:set>
                                    <p:anim calcmode="lin" valueType="num">
                                      <p:cBhvr>
                                        <p:cTn id="23" dur="1000" fill="hold"/>
                                        <p:tgtEl>
                                          <p:spTgt spid="359427">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359427">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359427">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359427">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359427">
                                            <p:txEl>
                                              <p:pRg st="1" end="1"/>
                                            </p:txEl>
                                          </p:spTgt>
                                        </p:tgtEl>
                                        <p:attrNameLst>
                                          <p:attrName>style.visibility</p:attrName>
                                        </p:attrNameLst>
                                      </p:cBhvr>
                                      <p:to>
                                        <p:strVal val="visible"/>
                                      </p:to>
                                    </p:set>
                                    <p:anim calcmode="lin" valueType="num">
                                      <p:cBhvr>
                                        <p:cTn id="31" dur="1000" fill="hold"/>
                                        <p:tgtEl>
                                          <p:spTgt spid="359427">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359427">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359427">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359427">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359427">
                                            <p:txEl>
                                              <p:pRg st="2" end="2"/>
                                            </p:txEl>
                                          </p:spTgt>
                                        </p:tgtEl>
                                        <p:attrNameLst>
                                          <p:attrName>style.visibility</p:attrName>
                                        </p:attrNameLst>
                                      </p:cBhvr>
                                      <p:to>
                                        <p:strVal val="visible"/>
                                      </p:to>
                                    </p:set>
                                    <p:anim calcmode="lin" valueType="num">
                                      <p:cBhvr>
                                        <p:cTn id="39" dur="1000" fill="hold"/>
                                        <p:tgtEl>
                                          <p:spTgt spid="359427">
                                            <p:txEl>
                                              <p:pRg st="2" end="2"/>
                                            </p:txEl>
                                          </p:spTgt>
                                        </p:tgtEl>
                                        <p:attrNameLst>
                                          <p:attrName>ppt_w</p:attrName>
                                        </p:attrNameLst>
                                      </p:cBhvr>
                                      <p:tavLst>
                                        <p:tav tm="0">
                                          <p:val>
                                            <p:fltVal val="0"/>
                                          </p:val>
                                        </p:tav>
                                        <p:tav tm="100000">
                                          <p:val>
                                            <p:strVal val="#ppt_w"/>
                                          </p:val>
                                        </p:tav>
                                      </p:tavLst>
                                    </p:anim>
                                    <p:anim calcmode="lin" valueType="num">
                                      <p:cBhvr>
                                        <p:cTn id="40" dur="1000" fill="hold"/>
                                        <p:tgtEl>
                                          <p:spTgt spid="359427">
                                            <p:txEl>
                                              <p:pRg st="2" end="2"/>
                                            </p:txEl>
                                          </p:spTgt>
                                        </p:tgtEl>
                                        <p:attrNameLst>
                                          <p:attrName>ppt_h</p:attrName>
                                        </p:attrNameLst>
                                      </p:cBhvr>
                                      <p:tavLst>
                                        <p:tav tm="0">
                                          <p:val>
                                            <p:fltVal val="0"/>
                                          </p:val>
                                        </p:tav>
                                        <p:tav tm="100000">
                                          <p:val>
                                            <p:strVal val="#ppt_h"/>
                                          </p:val>
                                        </p:tav>
                                      </p:tavLst>
                                    </p:anim>
                                    <p:anim calcmode="lin" valueType="num">
                                      <p:cBhvr>
                                        <p:cTn id="41" dur="1000" fill="hold"/>
                                        <p:tgtEl>
                                          <p:spTgt spid="359427">
                                            <p:txEl>
                                              <p:pRg st="2" end="2"/>
                                            </p:txEl>
                                          </p:spTgt>
                                        </p:tgtEl>
                                        <p:attrNameLst>
                                          <p:attrName>style.rotation</p:attrName>
                                        </p:attrNameLst>
                                      </p:cBhvr>
                                      <p:tavLst>
                                        <p:tav tm="0">
                                          <p:val>
                                            <p:fltVal val="90"/>
                                          </p:val>
                                        </p:tav>
                                        <p:tav tm="100000">
                                          <p:val>
                                            <p:fltVal val="0"/>
                                          </p:val>
                                        </p:tav>
                                      </p:tavLst>
                                    </p:anim>
                                    <p:animEffect transition="in" filter="fade">
                                      <p:cBhvr>
                                        <p:cTn id="42" dur="1000"/>
                                        <p:tgtEl>
                                          <p:spTgt spid="359427">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359427">
                                            <p:txEl>
                                              <p:pRg st="3" end="3"/>
                                            </p:txEl>
                                          </p:spTgt>
                                        </p:tgtEl>
                                        <p:attrNameLst>
                                          <p:attrName>style.visibility</p:attrName>
                                        </p:attrNameLst>
                                      </p:cBhvr>
                                      <p:to>
                                        <p:strVal val="visible"/>
                                      </p:to>
                                    </p:set>
                                    <p:anim calcmode="lin" valueType="num">
                                      <p:cBhvr>
                                        <p:cTn id="47" dur="1000" fill="hold"/>
                                        <p:tgtEl>
                                          <p:spTgt spid="359427">
                                            <p:txEl>
                                              <p:pRg st="3" end="3"/>
                                            </p:txEl>
                                          </p:spTgt>
                                        </p:tgtEl>
                                        <p:attrNameLst>
                                          <p:attrName>ppt_w</p:attrName>
                                        </p:attrNameLst>
                                      </p:cBhvr>
                                      <p:tavLst>
                                        <p:tav tm="0">
                                          <p:val>
                                            <p:fltVal val="0"/>
                                          </p:val>
                                        </p:tav>
                                        <p:tav tm="100000">
                                          <p:val>
                                            <p:strVal val="#ppt_w"/>
                                          </p:val>
                                        </p:tav>
                                      </p:tavLst>
                                    </p:anim>
                                    <p:anim calcmode="lin" valueType="num">
                                      <p:cBhvr>
                                        <p:cTn id="48" dur="1000" fill="hold"/>
                                        <p:tgtEl>
                                          <p:spTgt spid="359427">
                                            <p:txEl>
                                              <p:pRg st="3" end="3"/>
                                            </p:txEl>
                                          </p:spTgt>
                                        </p:tgtEl>
                                        <p:attrNameLst>
                                          <p:attrName>ppt_h</p:attrName>
                                        </p:attrNameLst>
                                      </p:cBhvr>
                                      <p:tavLst>
                                        <p:tav tm="0">
                                          <p:val>
                                            <p:fltVal val="0"/>
                                          </p:val>
                                        </p:tav>
                                        <p:tav tm="100000">
                                          <p:val>
                                            <p:strVal val="#ppt_h"/>
                                          </p:val>
                                        </p:tav>
                                      </p:tavLst>
                                    </p:anim>
                                    <p:anim calcmode="lin" valueType="num">
                                      <p:cBhvr>
                                        <p:cTn id="49" dur="1000" fill="hold"/>
                                        <p:tgtEl>
                                          <p:spTgt spid="359427">
                                            <p:txEl>
                                              <p:pRg st="3" end="3"/>
                                            </p:txEl>
                                          </p:spTgt>
                                        </p:tgtEl>
                                        <p:attrNameLst>
                                          <p:attrName>style.rotation</p:attrName>
                                        </p:attrNameLst>
                                      </p:cBhvr>
                                      <p:tavLst>
                                        <p:tav tm="0">
                                          <p:val>
                                            <p:fltVal val="90"/>
                                          </p:val>
                                        </p:tav>
                                        <p:tav tm="100000">
                                          <p:val>
                                            <p:fltVal val="0"/>
                                          </p:val>
                                        </p:tav>
                                      </p:tavLst>
                                    </p:anim>
                                    <p:animEffect transition="in" filter="fade">
                                      <p:cBhvr>
                                        <p:cTn id="50" dur="1000"/>
                                        <p:tgtEl>
                                          <p:spTgt spid="359427">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359427">
                                            <p:txEl>
                                              <p:pRg st="4" end="4"/>
                                            </p:txEl>
                                          </p:spTgt>
                                        </p:tgtEl>
                                        <p:attrNameLst>
                                          <p:attrName>style.visibility</p:attrName>
                                        </p:attrNameLst>
                                      </p:cBhvr>
                                      <p:to>
                                        <p:strVal val="visible"/>
                                      </p:to>
                                    </p:set>
                                    <p:anim calcmode="lin" valueType="num">
                                      <p:cBhvr>
                                        <p:cTn id="55" dur="1000" fill="hold"/>
                                        <p:tgtEl>
                                          <p:spTgt spid="359427">
                                            <p:txEl>
                                              <p:pRg st="4" end="4"/>
                                            </p:txEl>
                                          </p:spTgt>
                                        </p:tgtEl>
                                        <p:attrNameLst>
                                          <p:attrName>ppt_w</p:attrName>
                                        </p:attrNameLst>
                                      </p:cBhvr>
                                      <p:tavLst>
                                        <p:tav tm="0">
                                          <p:val>
                                            <p:fltVal val="0"/>
                                          </p:val>
                                        </p:tav>
                                        <p:tav tm="100000">
                                          <p:val>
                                            <p:strVal val="#ppt_w"/>
                                          </p:val>
                                        </p:tav>
                                      </p:tavLst>
                                    </p:anim>
                                    <p:anim calcmode="lin" valueType="num">
                                      <p:cBhvr>
                                        <p:cTn id="56" dur="1000" fill="hold"/>
                                        <p:tgtEl>
                                          <p:spTgt spid="359427">
                                            <p:txEl>
                                              <p:pRg st="4" end="4"/>
                                            </p:txEl>
                                          </p:spTgt>
                                        </p:tgtEl>
                                        <p:attrNameLst>
                                          <p:attrName>ppt_h</p:attrName>
                                        </p:attrNameLst>
                                      </p:cBhvr>
                                      <p:tavLst>
                                        <p:tav tm="0">
                                          <p:val>
                                            <p:fltVal val="0"/>
                                          </p:val>
                                        </p:tav>
                                        <p:tav tm="100000">
                                          <p:val>
                                            <p:strVal val="#ppt_h"/>
                                          </p:val>
                                        </p:tav>
                                      </p:tavLst>
                                    </p:anim>
                                    <p:anim calcmode="lin" valueType="num">
                                      <p:cBhvr>
                                        <p:cTn id="57" dur="1000" fill="hold"/>
                                        <p:tgtEl>
                                          <p:spTgt spid="359427">
                                            <p:txEl>
                                              <p:pRg st="4" end="4"/>
                                            </p:txEl>
                                          </p:spTgt>
                                        </p:tgtEl>
                                        <p:attrNameLst>
                                          <p:attrName>style.rotation</p:attrName>
                                        </p:attrNameLst>
                                      </p:cBhvr>
                                      <p:tavLst>
                                        <p:tav tm="0">
                                          <p:val>
                                            <p:fltVal val="90"/>
                                          </p:val>
                                        </p:tav>
                                        <p:tav tm="100000">
                                          <p:val>
                                            <p:fltVal val="0"/>
                                          </p:val>
                                        </p:tav>
                                      </p:tavLst>
                                    </p:anim>
                                    <p:animEffect transition="in" filter="fade">
                                      <p:cBhvr>
                                        <p:cTn id="58" dur="1000"/>
                                        <p:tgtEl>
                                          <p:spTgt spid="35942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426" grpId="0" animBg="1"/>
      <p:bldP spid="359427" grpId="0" build="p"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itle 1"/>
          <p:cNvSpPr>
            <a:spLocks noGrp="1"/>
          </p:cNvSpPr>
          <p:nvPr>
            <p:ph type="title" idx="4294967295"/>
          </p:nvPr>
        </p:nvSpPr>
        <p:spPr>
          <a:xfrm>
            <a:off x="581025" y="0"/>
            <a:ext cx="8067675" cy="1143000"/>
          </a:xfrm>
          <a:solidFill>
            <a:schemeClr val="bg1">
              <a:lumMod val="40000"/>
              <a:lumOff val="60000"/>
            </a:schemeClr>
          </a:solidFill>
          <a:ln w="76200" cap="flat" algn="ctr">
            <a:solidFill>
              <a:schemeClr val="bg1">
                <a:lumMod val="50000"/>
              </a:schemeClr>
            </a:solidFill>
          </a:ln>
        </p:spPr>
        <p:txBody>
          <a:bodyPr/>
          <a:lstStyle/>
          <a:p>
            <a:r>
              <a:rPr lang="es-AR" sz="3600" b="1" i="1">
                <a:solidFill>
                  <a:schemeClr val="tx1"/>
                </a:solidFill>
                <a:effectLst>
                  <a:outerShdw blurRad="38100" dist="38100" dir="2700000" algn="tl">
                    <a:srgbClr val="000000"/>
                  </a:outerShdw>
                </a:effectLst>
                <a:latin typeface="Arial" pitchFamily="34" charset="0"/>
              </a:rPr>
              <a:t>Cableado Ethernet</a:t>
            </a:r>
            <a:endParaRPr lang="en-US" sz="3600" b="1" i="1">
              <a:solidFill>
                <a:schemeClr val="tx1"/>
              </a:solidFill>
              <a:effectLst>
                <a:outerShdw blurRad="38100" dist="38100" dir="2700000" algn="tl">
                  <a:srgbClr val="000000"/>
                </a:outerShdw>
              </a:effectLst>
              <a:latin typeface="Arial" pitchFamily="34" charset="0"/>
            </a:endParaRPr>
          </a:p>
        </p:txBody>
      </p:sp>
      <p:graphicFrame>
        <p:nvGraphicFramePr>
          <p:cNvPr id="194639" name="Group 79"/>
          <p:cNvGraphicFramePr>
            <a:graphicFrameLocks noGrp="1"/>
          </p:cNvGraphicFramePr>
          <p:nvPr/>
        </p:nvGraphicFramePr>
        <p:xfrm>
          <a:off x="287338" y="1844675"/>
          <a:ext cx="2239962" cy="3605532"/>
        </p:xfrm>
        <a:graphic>
          <a:graphicData uri="http://schemas.openxmlformats.org/drawingml/2006/table">
            <a:tbl>
              <a:tblPr/>
              <a:tblGrid>
                <a:gridCol w="568325">
                  <a:extLst>
                    <a:ext uri="{9D8B030D-6E8A-4147-A177-3AD203B41FA5}">
                      <a16:colId xmlns:a16="http://schemas.microsoft.com/office/drawing/2014/main" val="20000"/>
                    </a:ext>
                  </a:extLst>
                </a:gridCol>
                <a:gridCol w="1671637">
                  <a:extLst>
                    <a:ext uri="{9D8B030D-6E8A-4147-A177-3AD203B41FA5}">
                      <a16:colId xmlns:a16="http://schemas.microsoft.com/office/drawing/2014/main" val="20001"/>
                    </a:ext>
                  </a:extLst>
                </a:gridCol>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0" u="none" strike="noStrike" cap="none" normalizeH="0" baseline="0">
                          <a:ln>
                            <a:noFill/>
                          </a:ln>
                          <a:solidFill>
                            <a:srgbClr val="FFFFFF"/>
                          </a:solidFill>
                          <a:effectLst/>
                          <a:latin typeface="Times New Roman" pitchFamily="18" charset="0"/>
                        </a:rPr>
                        <a:t>PIN</a:t>
                      </a:r>
                      <a:endParaRPr kumimoji="0" lang="en-US" sz="1800" b="1" i="0" u="none" strike="noStrike" cap="none" normalizeH="0" baseline="0">
                        <a:ln>
                          <a:noFill/>
                        </a:ln>
                        <a:solidFill>
                          <a:srgbClr val="FFFFFF"/>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0" u="none" strike="noStrike" cap="none" normalizeH="0" baseline="0">
                          <a:ln>
                            <a:noFill/>
                          </a:ln>
                          <a:solidFill>
                            <a:srgbClr val="FFFFFF"/>
                          </a:solidFill>
                          <a:effectLst/>
                          <a:latin typeface="Times New Roman" pitchFamily="18" charset="0"/>
                        </a:rPr>
                        <a:t>Color</a:t>
                      </a:r>
                      <a:endParaRPr kumimoji="0" lang="en-US" sz="1800" b="1" i="0" u="none" strike="noStrike" cap="none" normalizeH="0" baseline="0">
                        <a:ln>
                          <a:noFill/>
                        </a:ln>
                        <a:solidFill>
                          <a:srgbClr val="FFFFFF"/>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69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1</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Blanco/Verde</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2</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Verde</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369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3</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Blanco/Naranja</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4</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Azul</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5</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Blanco/Azul</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r h="369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6</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Naranja</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6"/>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7</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Blanco/Marrón</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7"/>
                  </a:ext>
                </a:extLst>
              </a:tr>
              <a:tr h="369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8</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Marrón</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8"/>
                  </a:ext>
                </a:extLst>
              </a:tr>
            </a:tbl>
          </a:graphicData>
        </a:graphic>
      </p:graphicFrame>
      <p:graphicFrame>
        <p:nvGraphicFramePr>
          <p:cNvPr id="194640" name="Group 80"/>
          <p:cNvGraphicFramePr>
            <a:graphicFrameLocks noGrp="1"/>
          </p:cNvGraphicFramePr>
          <p:nvPr/>
        </p:nvGraphicFramePr>
        <p:xfrm>
          <a:off x="4067175" y="1844675"/>
          <a:ext cx="2239963" cy="3605532"/>
        </p:xfrm>
        <a:graphic>
          <a:graphicData uri="http://schemas.openxmlformats.org/drawingml/2006/table">
            <a:tbl>
              <a:tblPr/>
              <a:tblGrid>
                <a:gridCol w="568325">
                  <a:extLst>
                    <a:ext uri="{9D8B030D-6E8A-4147-A177-3AD203B41FA5}">
                      <a16:colId xmlns:a16="http://schemas.microsoft.com/office/drawing/2014/main" val="20000"/>
                    </a:ext>
                  </a:extLst>
                </a:gridCol>
                <a:gridCol w="1671638">
                  <a:extLst>
                    <a:ext uri="{9D8B030D-6E8A-4147-A177-3AD203B41FA5}">
                      <a16:colId xmlns:a16="http://schemas.microsoft.com/office/drawing/2014/main" val="20001"/>
                    </a:ext>
                  </a:extLst>
                </a:gridCol>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0" u="none" strike="noStrike" cap="none" normalizeH="0" baseline="0">
                          <a:ln>
                            <a:noFill/>
                          </a:ln>
                          <a:solidFill>
                            <a:srgbClr val="FFFFFF"/>
                          </a:solidFill>
                          <a:effectLst/>
                          <a:latin typeface="Times New Roman" pitchFamily="18" charset="0"/>
                        </a:rPr>
                        <a:t>PIN</a:t>
                      </a:r>
                      <a:endParaRPr kumimoji="0" lang="en-US" sz="1800" b="1" i="0" u="none" strike="noStrike" cap="none" normalizeH="0" baseline="0">
                        <a:ln>
                          <a:noFill/>
                        </a:ln>
                        <a:solidFill>
                          <a:srgbClr val="FFFFFF"/>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0" u="none" strike="noStrike" cap="none" normalizeH="0" baseline="0">
                          <a:ln>
                            <a:noFill/>
                          </a:ln>
                          <a:solidFill>
                            <a:srgbClr val="FFFFFF"/>
                          </a:solidFill>
                          <a:effectLst/>
                          <a:latin typeface="Times New Roman" pitchFamily="18" charset="0"/>
                        </a:rPr>
                        <a:t>Color</a:t>
                      </a:r>
                      <a:endParaRPr kumimoji="0" lang="en-US" sz="1800" b="1" i="0" u="none" strike="noStrike" cap="none" normalizeH="0" baseline="0">
                        <a:ln>
                          <a:noFill/>
                        </a:ln>
                        <a:solidFill>
                          <a:srgbClr val="FFFFFF"/>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69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1</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Blanco/Naranja</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2</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dirty="0">
                          <a:ln>
                            <a:noFill/>
                          </a:ln>
                          <a:solidFill>
                            <a:srgbClr val="000000"/>
                          </a:solidFill>
                          <a:effectLst/>
                          <a:latin typeface="Times New Roman" pitchFamily="18" charset="0"/>
                        </a:rPr>
                        <a:t>Naranja</a:t>
                      </a:r>
                      <a:endParaRPr kumimoji="0" lang="en-US" sz="1800" b="0" i="0" u="none" strike="noStrike" cap="none" normalizeH="0" baseline="0" dirty="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369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3</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Blanco/Verde</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4</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Azul</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5</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Blanco/Azul</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r h="369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6</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Verde</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6"/>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7</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Blanco/Marrón</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7"/>
                  </a:ext>
                </a:extLst>
              </a:tr>
              <a:tr h="369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a:ln>
                            <a:noFill/>
                          </a:ln>
                          <a:solidFill>
                            <a:srgbClr val="000000"/>
                          </a:solidFill>
                          <a:effectLst/>
                          <a:latin typeface="Times New Roman" pitchFamily="18" charset="0"/>
                        </a:rPr>
                        <a:t>8</a:t>
                      </a:r>
                      <a:endParaRPr kumimoji="0" lang="en-US" sz="1800" b="0" i="0" u="none" strike="noStrike" cap="none" normalizeH="0" baseline="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0" i="0" u="none" strike="noStrike" cap="none" normalizeH="0" baseline="0" dirty="0">
                          <a:ln>
                            <a:noFill/>
                          </a:ln>
                          <a:solidFill>
                            <a:srgbClr val="000000"/>
                          </a:solidFill>
                          <a:effectLst/>
                          <a:latin typeface="Times New Roman" pitchFamily="18" charset="0"/>
                        </a:rPr>
                        <a:t>Marrón</a:t>
                      </a:r>
                      <a:endParaRPr kumimoji="0" lang="en-US" sz="1800" b="0" i="0" u="none" strike="noStrike" cap="none" normalizeH="0" baseline="0" dirty="0">
                        <a:ln>
                          <a:noFill/>
                        </a:ln>
                        <a:solidFill>
                          <a:srgbClr val="000000"/>
                        </a:solidFill>
                        <a:effectLst/>
                        <a:latin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8"/>
                  </a:ext>
                </a:extLst>
              </a:tr>
            </a:tbl>
          </a:graphicData>
        </a:graphic>
      </p:graphicFrame>
      <p:sp>
        <p:nvSpPr>
          <p:cNvPr id="194627" name="TextBox 8"/>
          <p:cNvSpPr txBox="1">
            <a:spLocks noChangeArrowheads="1"/>
          </p:cNvSpPr>
          <p:nvPr/>
        </p:nvSpPr>
        <p:spPr bwMode="auto">
          <a:xfrm>
            <a:off x="581025" y="1471613"/>
            <a:ext cx="1528763" cy="366712"/>
          </a:xfrm>
          <a:prstGeom prst="rect">
            <a:avLst/>
          </a:prstGeom>
          <a:solidFill>
            <a:srgbClr val="003366"/>
          </a:solidFill>
          <a:ln w="9525">
            <a:noFill/>
            <a:miter lim="800000"/>
            <a:headEnd/>
            <a:tailEnd/>
          </a:ln>
        </p:spPr>
        <p:txBody>
          <a:bodyPr wrap="none">
            <a:spAutoFit/>
          </a:bodyPr>
          <a:lstStyle/>
          <a:p>
            <a:pPr eaLnBrk="1" hangingPunct="1"/>
            <a:r>
              <a:rPr lang="es-AR" sz="1800" b="1">
                <a:latin typeface="Calibri" pitchFamily="34" charset="0"/>
              </a:rPr>
              <a:t>TIA/EIA-568-A</a:t>
            </a:r>
            <a:endParaRPr lang="en-US" sz="1800" b="1">
              <a:latin typeface="Calibri" pitchFamily="34" charset="0"/>
            </a:endParaRPr>
          </a:p>
        </p:txBody>
      </p:sp>
      <p:sp>
        <p:nvSpPr>
          <p:cNvPr id="194628" name="TextBox 9"/>
          <p:cNvSpPr txBox="1">
            <a:spLocks noChangeArrowheads="1"/>
          </p:cNvSpPr>
          <p:nvPr/>
        </p:nvSpPr>
        <p:spPr bwMode="auto">
          <a:xfrm>
            <a:off x="4470400" y="1471613"/>
            <a:ext cx="1519238" cy="366712"/>
          </a:xfrm>
          <a:prstGeom prst="rect">
            <a:avLst/>
          </a:prstGeom>
          <a:solidFill>
            <a:srgbClr val="003366"/>
          </a:solidFill>
          <a:ln w="9525">
            <a:noFill/>
            <a:miter lim="800000"/>
            <a:headEnd/>
            <a:tailEnd/>
          </a:ln>
        </p:spPr>
        <p:txBody>
          <a:bodyPr wrap="none">
            <a:spAutoFit/>
          </a:bodyPr>
          <a:lstStyle/>
          <a:p>
            <a:pPr eaLnBrk="1" hangingPunct="1"/>
            <a:r>
              <a:rPr lang="es-AR" sz="1800" b="1">
                <a:latin typeface="Calibri" pitchFamily="34" charset="0"/>
              </a:rPr>
              <a:t>TIA/EIA-568-B</a:t>
            </a:r>
            <a:endParaRPr lang="en-US" sz="1800" b="1">
              <a:latin typeface="Calibri" pitchFamily="34" charset="0"/>
            </a:endParaRPr>
          </a:p>
        </p:txBody>
      </p:sp>
      <p:cxnSp>
        <p:nvCxnSpPr>
          <p:cNvPr id="12" name="Straight Arrow Connector 11"/>
          <p:cNvCxnSpPr>
            <a:cxnSpLocks noChangeShapeType="1"/>
          </p:cNvCxnSpPr>
          <p:nvPr/>
        </p:nvCxnSpPr>
        <p:spPr bwMode="auto">
          <a:xfrm>
            <a:off x="2497138" y="2378075"/>
            <a:ext cx="1600200" cy="838200"/>
          </a:xfrm>
          <a:prstGeom prst="straightConnector1">
            <a:avLst/>
          </a:prstGeom>
          <a:noFill/>
          <a:ln w="76200" algn="ctr">
            <a:solidFill>
              <a:schemeClr val="tx1"/>
            </a:solidFill>
            <a:round/>
            <a:headEnd/>
            <a:tailEnd type="arrow" w="med" len="med"/>
          </a:ln>
          <a:effectLst/>
        </p:spPr>
      </p:cxnSp>
      <p:cxnSp>
        <p:nvCxnSpPr>
          <p:cNvPr id="16" name="Straight Arrow Connector 15"/>
          <p:cNvCxnSpPr>
            <a:cxnSpLocks noChangeShapeType="1"/>
          </p:cNvCxnSpPr>
          <p:nvPr/>
        </p:nvCxnSpPr>
        <p:spPr bwMode="auto">
          <a:xfrm>
            <a:off x="2497138" y="2759075"/>
            <a:ext cx="1600200" cy="1524000"/>
          </a:xfrm>
          <a:prstGeom prst="straightConnector1">
            <a:avLst/>
          </a:prstGeom>
          <a:noFill/>
          <a:ln w="76200" algn="ctr">
            <a:solidFill>
              <a:schemeClr val="tx1"/>
            </a:solidFill>
            <a:round/>
            <a:headEnd/>
            <a:tailEnd type="arrow" w="med" len="med"/>
          </a:ln>
          <a:effectLst/>
        </p:spPr>
      </p:cxnSp>
      <p:sp>
        <p:nvSpPr>
          <p:cNvPr id="194631" name="TextBox 28"/>
          <p:cNvSpPr txBox="1">
            <a:spLocks noChangeArrowheads="1"/>
          </p:cNvSpPr>
          <p:nvPr/>
        </p:nvSpPr>
        <p:spPr bwMode="auto">
          <a:xfrm>
            <a:off x="250825" y="5949950"/>
            <a:ext cx="8443913" cy="641350"/>
          </a:xfrm>
          <a:prstGeom prst="rect">
            <a:avLst/>
          </a:prstGeom>
          <a:solidFill>
            <a:srgbClr val="003366"/>
          </a:solidFill>
          <a:ln w="76200" algn="ctr">
            <a:solidFill>
              <a:schemeClr val="hlink"/>
            </a:solidFill>
            <a:miter lim="800000"/>
            <a:headEnd/>
            <a:tailEnd/>
          </a:ln>
          <a:effectLst/>
        </p:spPr>
        <p:txBody>
          <a:bodyPr anchor="ctr"/>
          <a:lstStyle/>
          <a:p>
            <a:pPr eaLnBrk="1" hangingPunct="1"/>
            <a:r>
              <a:rPr lang="es-AR" sz="1800">
                <a:latin typeface="Calibri" pitchFamily="34" charset="0"/>
              </a:rPr>
              <a:t>Nota: 10/100BaseT utilizan solo dos pares, mientras que 1000BaseT usa los 4 pares en forma bidireccional</a:t>
            </a:r>
            <a:endParaRPr lang="en-US" sz="1800">
              <a:latin typeface="Calibri" pitchFamily="34" charset="0"/>
            </a:endParaRPr>
          </a:p>
        </p:txBody>
      </p:sp>
      <p:cxnSp>
        <p:nvCxnSpPr>
          <p:cNvPr id="31" name="Straight Arrow Connector 30"/>
          <p:cNvCxnSpPr>
            <a:cxnSpLocks noChangeShapeType="1"/>
          </p:cNvCxnSpPr>
          <p:nvPr/>
        </p:nvCxnSpPr>
        <p:spPr bwMode="auto">
          <a:xfrm rot="10800000" flipV="1">
            <a:off x="2497138" y="2378075"/>
            <a:ext cx="1600200" cy="838200"/>
          </a:xfrm>
          <a:prstGeom prst="straightConnector1">
            <a:avLst/>
          </a:prstGeom>
          <a:noFill/>
          <a:ln w="76200" algn="ctr">
            <a:solidFill>
              <a:schemeClr val="tx1"/>
            </a:solidFill>
            <a:round/>
            <a:headEnd/>
            <a:tailEnd type="arrow" w="med" len="med"/>
          </a:ln>
        </p:spPr>
      </p:cxnSp>
      <p:cxnSp>
        <p:nvCxnSpPr>
          <p:cNvPr id="33" name="Straight Arrow Connector 32"/>
          <p:cNvCxnSpPr>
            <a:cxnSpLocks noChangeShapeType="1"/>
          </p:cNvCxnSpPr>
          <p:nvPr/>
        </p:nvCxnSpPr>
        <p:spPr bwMode="auto">
          <a:xfrm rot="10800000" flipV="1">
            <a:off x="2497138" y="2835275"/>
            <a:ext cx="1600200" cy="1447800"/>
          </a:xfrm>
          <a:prstGeom prst="straightConnector1">
            <a:avLst/>
          </a:prstGeom>
          <a:noFill/>
          <a:ln w="76200" algn="ctr">
            <a:solidFill>
              <a:schemeClr val="tx1"/>
            </a:solidFill>
            <a:round/>
            <a:headEnd/>
            <a:tailEnd type="arrow" w="med" len="med"/>
          </a:ln>
          <a:effectLst/>
        </p:spPr>
      </p:cxnSp>
      <p:cxnSp>
        <p:nvCxnSpPr>
          <p:cNvPr id="35" name="Straight Arrow Connector 34"/>
          <p:cNvCxnSpPr>
            <a:cxnSpLocks noChangeShapeType="1"/>
          </p:cNvCxnSpPr>
          <p:nvPr/>
        </p:nvCxnSpPr>
        <p:spPr bwMode="auto">
          <a:xfrm>
            <a:off x="2497138" y="3521075"/>
            <a:ext cx="1600200" cy="1588"/>
          </a:xfrm>
          <a:prstGeom prst="straightConnector1">
            <a:avLst/>
          </a:prstGeom>
          <a:noFill/>
          <a:ln w="76200" algn="ctr">
            <a:solidFill>
              <a:schemeClr val="tx1"/>
            </a:solidFill>
            <a:round/>
            <a:headEnd/>
            <a:tailEnd type="arrow" w="med" len="med"/>
          </a:ln>
          <a:effectLst/>
        </p:spPr>
      </p:cxnSp>
      <p:cxnSp>
        <p:nvCxnSpPr>
          <p:cNvPr id="36" name="Straight Arrow Connector 35"/>
          <p:cNvCxnSpPr>
            <a:cxnSpLocks noChangeShapeType="1"/>
          </p:cNvCxnSpPr>
          <p:nvPr/>
        </p:nvCxnSpPr>
        <p:spPr bwMode="auto">
          <a:xfrm>
            <a:off x="2497138" y="3902075"/>
            <a:ext cx="1600200" cy="1588"/>
          </a:xfrm>
          <a:prstGeom prst="straightConnector1">
            <a:avLst/>
          </a:prstGeom>
          <a:noFill/>
          <a:ln w="76200" algn="ctr">
            <a:solidFill>
              <a:schemeClr val="tx1"/>
            </a:solidFill>
            <a:round/>
            <a:headEnd/>
            <a:tailEnd type="arrow" w="med" len="med"/>
          </a:ln>
          <a:effectLst/>
        </p:spPr>
      </p:cxnSp>
      <p:cxnSp>
        <p:nvCxnSpPr>
          <p:cNvPr id="37" name="Straight Arrow Connector 36"/>
          <p:cNvCxnSpPr>
            <a:cxnSpLocks noChangeShapeType="1"/>
          </p:cNvCxnSpPr>
          <p:nvPr/>
        </p:nvCxnSpPr>
        <p:spPr bwMode="auto">
          <a:xfrm>
            <a:off x="2497138" y="4664075"/>
            <a:ext cx="1600200" cy="1588"/>
          </a:xfrm>
          <a:prstGeom prst="straightConnector1">
            <a:avLst/>
          </a:prstGeom>
          <a:noFill/>
          <a:ln w="76200" algn="ctr">
            <a:solidFill>
              <a:schemeClr val="tx1"/>
            </a:solidFill>
            <a:round/>
            <a:headEnd/>
            <a:tailEnd type="arrow" w="med" len="med"/>
          </a:ln>
          <a:effectLst/>
        </p:spPr>
      </p:cxnSp>
      <p:cxnSp>
        <p:nvCxnSpPr>
          <p:cNvPr id="38" name="Straight Arrow Connector 37"/>
          <p:cNvCxnSpPr>
            <a:cxnSpLocks noChangeShapeType="1"/>
          </p:cNvCxnSpPr>
          <p:nvPr/>
        </p:nvCxnSpPr>
        <p:spPr bwMode="auto">
          <a:xfrm>
            <a:off x="2497138" y="4968875"/>
            <a:ext cx="1600200" cy="1588"/>
          </a:xfrm>
          <a:prstGeom prst="straightConnector1">
            <a:avLst/>
          </a:prstGeom>
          <a:noFill/>
          <a:ln w="76200" algn="ctr">
            <a:solidFill>
              <a:schemeClr val="tx1"/>
            </a:solidFill>
            <a:round/>
            <a:headEnd/>
            <a:tailEnd type="arrow" w="med" len="med"/>
          </a:ln>
          <a:effectLst/>
        </p:spPr>
      </p:cxnSp>
      <p:pic>
        <p:nvPicPr>
          <p:cNvPr id="194638" name="Picture 2" descr="http://upload.wikimedia.org/wikipedia/commons/thumb/3/36/Rj45plug-8p8c.png/240px-Rj45plug-8p8c.png">
            <a:hlinkClick r:id="rId2" tooltip="8P8C modular plug pin positioning"/>
          </p:cNvPr>
          <p:cNvPicPr>
            <a:picLocks noChangeAspect="1" noChangeArrowheads="1"/>
          </p:cNvPicPr>
          <p:nvPr/>
        </p:nvPicPr>
        <p:blipFill>
          <a:blip r:embed="rId3" cstate="print"/>
          <a:srcRect/>
          <a:stretch>
            <a:fillRect/>
          </a:stretch>
        </p:blipFill>
        <p:spPr bwMode="auto">
          <a:xfrm>
            <a:off x="6659563" y="1341438"/>
            <a:ext cx="2286000" cy="1944687"/>
          </a:xfrm>
          <a:prstGeom prst="rect">
            <a:avLst/>
          </a:prstGeom>
          <a:solidFill>
            <a:srgbClr val="003366"/>
          </a:solidFill>
          <a:ln w="76200" algn="ctr">
            <a:solidFill>
              <a:schemeClr val="hlink"/>
            </a:solidFill>
            <a:miter lim="800000"/>
            <a:headEnd/>
            <a:tailEnd/>
          </a:ln>
          <a:effectLst/>
        </p:spPr>
      </p:pic>
      <p:pic>
        <p:nvPicPr>
          <p:cNvPr id="194641" name="Picture 81" descr="DSC00406"/>
          <p:cNvPicPr>
            <a:picLocks noChangeAspect="1" noChangeArrowheads="1"/>
          </p:cNvPicPr>
          <p:nvPr/>
        </p:nvPicPr>
        <p:blipFill>
          <a:blip r:embed="rId4" cstate="print"/>
          <a:srcRect/>
          <a:stretch>
            <a:fillRect/>
          </a:stretch>
        </p:blipFill>
        <p:spPr bwMode="auto">
          <a:xfrm>
            <a:off x="6588125" y="3573463"/>
            <a:ext cx="2376488" cy="1728787"/>
          </a:xfrm>
          <a:prstGeom prst="rect">
            <a:avLst/>
          </a:prstGeom>
          <a:solidFill>
            <a:srgbClr val="003366"/>
          </a:solidFill>
          <a:ln w="76200" algn="ctr">
            <a:solidFill>
              <a:schemeClr val="hlink"/>
            </a:solid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a:xfrm>
            <a:off x="683568" y="116541"/>
            <a:ext cx="7772400" cy="1371600"/>
          </a:xfrm>
          <a:solidFill>
            <a:schemeClr val="bg1">
              <a:lumMod val="40000"/>
              <a:lumOff val="60000"/>
            </a:schemeClr>
          </a:solidFill>
          <a:ln w="76200" cap="flat" algn="ctr">
            <a:solidFill>
              <a:schemeClr val="bg1">
                <a:lumMod val="50000"/>
              </a:schemeClr>
            </a:solidFill>
          </a:ln>
        </p:spPr>
        <p:txBody>
          <a:bodyPr/>
          <a:lstStyle/>
          <a:p>
            <a:pPr>
              <a:defRPr/>
            </a:pPr>
            <a:r>
              <a:rPr lang="es-ES_tradnl" sz="3600" b="1" i="1">
                <a:solidFill>
                  <a:schemeClr val="tx1"/>
                </a:solidFill>
                <a:effectLst>
                  <a:outerShdw blurRad="38100" dist="38100" dir="2700000" algn="tl">
                    <a:srgbClr val="000000"/>
                  </a:outerShdw>
                </a:effectLst>
                <a:latin typeface="Arial" charset="0"/>
              </a:rPr>
              <a:t>ASIGNACION DE PARES EN CONECTORES RJ45 </a:t>
            </a:r>
          </a:p>
        </p:txBody>
      </p:sp>
      <p:pic>
        <p:nvPicPr>
          <p:cNvPr id="13317" name="Picture 3" descr="utppinout"/>
          <p:cNvPicPr>
            <a:picLocks noChangeAspect="1" noChangeArrowheads="1"/>
          </p:cNvPicPr>
          <p:nvPr/>
        </p:nvPicPr>
        <p:blipFill>
          <a:blip r:embed="rId4" cstate="print"/>
          <a:srcRect/>
          <a:stretch>
            <a:fillRect/>
          </a:stretch>
        </p:blipFill>
        <p:spPr bwMode="auto">
          <a:xfrm>
            <a:off x="118363" y="1990427"/>
            <a:ext cx="6261100" cy="4217988"/>
          </a:xfrm>
          <a:prstGeom prst="rect">
            <a:avLst/>
          </a:prstGeom>
          <a:noFill/>
          <a:ln w="76200">
            <a:solidFill>
              <a:schemeClr val="bg1">
                <a:lumMod val="50000"/>
              </a:schemeClr>
            </a:solidFill>
            <a:miter lim="800000"/>
            <a:headEnd/>
            <a:tailEnd/>
          </a:ln>
        </p:spPr>
      </p:pic>
      <p:graphicFrame>
        <p:nvGraphicFramePr>
          <p:cNvPr id="13314" name="Object 1024"/>
          <p:cNvGraphicFramePr>
            <a:graphicFrameLocks noChangeAspect="1"/>
          </p:cNvGraphicFramePr>
          <p:nvPr>
            <p:extLst>
              <p:ext uri="{D42A27DB-BD31-4B8C-83A1-F6EECF244321}">
                <p14:modId xmlns:p14="http://schemas.microsoft.com/office/powerpoint/2010/main" val="3815339144"/>
              </p:ext>
            </p:extLst>
          </p:nvPr>
        </p:nvGraphicFramePr>
        <p:xfrm>
          <a:off x="6487606" y="1990427"/>
          <a:ext cx="2497138" cy="2209800"/>
        </p:xfrm>
        <a:graphic>
          <a:graphicData uri="http://schemas.openxmlformats.org/presentationml/2006/ole">
            <mc:AlternateContent xmlns:mc="http://schemas.openxmlformats.org/markup-compatibility/2006">
              <mc:Choice xmlns:v="urn:schemas-microsoft-com:vml" Requires="v">
                <p:oleObj spid="_x0000_s8200" name="Imagen de mapa de bits" r:id="rId5" imgW="2704762" imgH="2152951" progId="PBrush">
                  <p:embed/>
                </p:oleObj>
              </mc:Choice>
              <mc:Fallback>
                <p:oleObj name="Imagen de mapa de bits" r:id="rId5" imgW="2704762" imgH="2152951" progId="PBrush">
                  <p:embed/>
                  <p:pic>
                    <p:nvPicPr>
                      <p:cNvPr id="0" name="Object 10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87606" y="1990427"/>
                        <a:ext cx="2497138" cy="2209800"/>
                      </a:xfrm>
                      <a:prstGeom prst="rect">
                        <a:avLst/>
                      </a:prstGeom>
                      <a:noFill/>
                      <a:ln>
                        <a:solidFill>
                          <a:schemeClr val="bg1">
                            <a:lumMod val="50000"/>
                          </a:schemeClr>
                        </a:solidFill>
                      </a:ln>
                      <a:effectLst/>
                    </p:spPr>
                  </p:pic>
                </p:oleObj>
              </mc:Fallback>
            </mc:AlternateContent>
          </a:graphicData>
        </a:graphic>
      </p:graphicFrame>
      <p:graphicFrame>
        <p:nvGraphicFramePr>
          <p:cNvPr id="13315" name="Object 1025"/>
          <p:cNvGraphicFramePr>
            <a:graphicFrameLocks noChangeAspect="1"/>
          </p:cNvGraphicFramePr>
          <p:nvPr>
            <p:extLst>
              <p:ext uri="{D42A27DB-BD31-4B8C-83A1-F6EECF244321}">
                <p14:modId xmlns:p14="http://schemas.microsoft.com/office/powerpoint/2010/main" val="788578974"/>
              </p:ext>
            </p:extLst>
          </p:nvPr>
        </p:nvGraphicFramePr>
        <p:xfrm>
          <a:off x="6412200" y="4227440"/>
          <a:ext cx="2647950" cy="2009775"/>
        </p:xfrm>
        <a:graphic>
          <a:graphicData uri="http://schemas.openxmlformats.org/presentationml/2006/ole">
            <mc:AlternateContent xmlns:mc="http://schemas.openxmlformats.org/markup-compatibility/2006">
              <mc:Choice xmlns:v="urn:schemas-microsoft-com:vml" Requires="v">
                <p:oleObj spid="_x0000_s8201" name="Imagen de mapa de bits" r:id="rId7" imgW="2647619" imgH="2010056" progId="PBrush">
                  <p:embed/>
                </p:oleObj>
              </mc:Choice>
              <mc:Fallback>
                <p:oleObj name="Imagen de mapa de bits" r:id="rId7" imgW="2647619" imgH="2010056" progId="PBrush">
                  <p:embed/>
                  <p:pic>
                    <p:nvPicPr>
                      <p:cNvPr id="0" name="Object 10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12200" y="4227440"/>
                        <a:ext cx="2647950" cy="2009775"/>
                      </a:xfrm>
                      <a:prstGeom prst="rect">
                        <a:avLst/>
                      </a:prstGeom>
                      <a:noFill/>
                      <a:ln>
                        <a:solidFill>
                          <a:schemeClr val="bg1">
                            <a:lumMod val="50000"/>
                          </a:schemeClr>
                        </a:solidFill>
                      </a:ln>
                      <a:effectLst/>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611560" y="228600"/>
            <a:ext cx="7999040" cy="1295400"/>
          </a:xfrm>
          <a:solidFill>
            <a:schemeClr val="bg1">
              <a:lumMod val="75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b="1" i="1" dirty="0">
                <a:solidFill>
                  <a:schemeClr val="tx1"/>
                </a:solidFill>
                <a:effectLst>
                  <a:outerShdw blurRad="38100" dist="38100" dir="2700000" algn="tl">
                    <a:srgbClr val="000000"/>
                  </a:outerShdw>
                </a:effectLst>
                <a:latin typeface="Arial" charset="0"/>
              </a:rPr>
              <a:t>ESPECIFICACIONES </a:t>
            </a:r>
            <a:br>
              <a:rPr lang="es-ES_tradnl" b="1" i="1" dirty="0">
                <a:solidFill>
                  <a:schemeClr val="tx1"/>
                </a:solidFill>
                <a:effectLst>
                  <a:outerShdw blurRad="38100" dist="38100" dir="2700000" algn="tl">
                    <a:srgbClr val="000000"/>
                  </a:outerShdw>
                </a:effectLst>
                <a:latin typeface="Arial" charset="0"/>
              </a:rPr>
            </a:br>
            <a:r>
              <a:rPr lang="es-ES_tradnl" b="1" i="1" dirty="0">
                <a:solidFill>
                  <a:schemeClr val="tx1"/>
                </a:solidFill>
                <a:effectLst>
                  <a:outerShdw blurRad="38100" dist="38100" dir="2700000" algn="tl">
                    <a:srgbClr val="000000"/>
                  </a:outerShdw>
                </a:effectLst>
                <a:latin typeface="Arial" charset="0"/>
              </a:rPr>
              <a:t>IEEE 802.3 </a:t>
            </a:r>
          </a:p>
        </p:txBody>
      </p:sp>
      <p:sp>
        <p:nvSpPr>
          <p:cNvPr id="94211" name="Rectangle 3"/>
          <p:cNvSpPr>
            <a:spLocks noGrp="1" noChangeArrowheads="1"/>
          </p:cNvSpPr>
          <p:nvPr>
            <p:ph type="body" idx="1"/>
          </p:nvPr>
        </p:nvSpPr>
        <p:spPr>
          <a:xfrm>
            <a:off x="381000" y="1905000"/>
            <a:ext cx="8458200" cy="4114800"/>
          </a:xfrm>
          <a:solidFill>
            <a:schemeClr val="bg1"/>
          </a:solidFill>
          <a:ln w="76200">
            <a:solidFill>
              <a:schemeClr val="accent2">
                <a:lumMod val="50000"/>
                <a:lumOff val="50000"/>
              </a:schemeClr>
            </a:solidFill>
          </a:ln>
        </p:spPr>
        <p:txBody>
          <a:bodyPr/>
          <a:lstStyle/>
          <a:p>
            <a:pPr>
              <a:defRPr/>
            </a:pPr>
            <a:r>
              <a:rPr lang="es-ES_tradnl" i="1" dirty="0">
                <a:effectLst>
                  <a:outerShdw blurRad="38100" dist="38100" dir="2700000" algn="tl">
                    <a:srgbClr val="000000"/>
                  </a:outerShdw>
                </a:effectLst>
                <a:latin typeface="Arial" charset="0"/>
              </a:rPr>
              <a:t>Define y normaliza configuraciones físicas alternativas en Redes LAN.</a:t>
            </a:r>
          </a:p>
          <a:p>
            <a:pPr lvl="1">
              <a:defRPr/>
            </a:pPr>
            <a:r>
              <a:rPr lang="es-ES_tradnl" i="1" dirty="0">
                <a:effectLst>
                  <a:outerShdw blurRad="38100" dist="38100" dir="2700000" algn="tl">
                    <a:srgbClr val="000000"/>
                  </a:outerShdw>
                </a:effectLst>
                <a:latin typeface="Arial" charset="0"/>
              </a:rPr>
              <a:t>Velocidad de Transmisión en Mbps</a:t>
            </a:r>
          </a:p>
          <a:p>
            <a:pPr lvl="1">
              <a:defRPr/>
            </a:pPr>
            <a:r>
              <a:rPr lang="es-ES_tradnl" i="1" dirty="0">
                <a:effectLst>
                  <a:outerShdw blurRad="38100" dist="38100" dir="2700000" algn="tl">
                    <a:srgbClr val="000000"/>
                  </a:outerShdw>
                </a:effectLst>
                <a:latin typeface="Arial" charset="0"/>
              </a:rPr>
              <a:t>Método de señalización</a:t>
            </a:r>
          </a:p>
          <a:p>
            <a:pPr lvl="1">
              <a:defRPr/>
            </a:pPr>
            <a:r>
              <a:rPr lang="es-ES_tradnl" i="1" dirty="0">
                <a:effectLst>
                  <a:outerShdw blurRad="38100" dist="38100" dir="2700000" algn="tl">
                    <a:srgbClr val="000000"/>
                  </a:outerShdw>
                </a:effectLst>
                <a:latin typeface="Arial" charset="0"/>
              </a:rPr>
              <a:t>Longitud en centena de metros/Tipo de medio</a:t>
            </a:r>
          </a:p>
          <a:p>
            <a:pPr lvl="1" algn="ctr">
              <a:buFontTx/>
              <a:buNone/>
              <a:defRPr/>
            </a:pPr>
            <a:r>
              <a:rPr lang="es-ES_tradnl" sz="4000" i="1" dirty="0">
                <a:effectLst>
                  <a:outerShdw blurRad="38100" dist="38100" dir="2700000" algn="tl">
                    <a:srgbClr val="000000"/>
                  </a:outerShdw>
                </a:effectLst>
                <a:latin typeface="Arial" charset="0"/>
              </a:rPr>
              <a:t>10/100  BASE  XXX</a:t>
            </a:r>
            <a:endParaRPr lang="es-ES_tradnl" dirty="0"/>
          </a:p>
          <a:p>
            <a:pPr>
              <a:defRPr/>
            </a:pPr>
            <a:endParaRPr lang="es-ES_tradnl" dirty="0"/>
          </a:p>
        </p:txBody>
      </p:sp>
    </p:spTree>
  </p:cSld>
  <p:clrMapOvr>
    <a:overrideClrMapping bg1="dk2" tx1="lt1" bg2="dk1"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5346" name="Rectangle 2"/>
          <p:cNvSpPr>
            <a:spLocks noGrp="1" noChangeArrowheads="1"/>
          </p:cNvSpPr>
          <p:nvPr>
            <p:ph type="body" idx="1"/>
          </p:nvPr>
        </p:nvSpPr>
        <p:spPr>
          <a:xfrm>
            <a:off x="762000" y="1295400"/>
            <a:ext cx="8077200" cy="5181600"/>
          </a:xfrm>
          <a:solidFill>
            <a:srgbClr val="FF9900"/>
          </a:solidFill>
          <a:ln w="76200" cap="flat">
            <a:solidFill>
              <a:srgbClr val="008000"/>
            </a:solidFill>
          </a:ln>
        </p:spPr>
        <p:txBody>
          <a:bodyPr wrap="none"/>
          <a:lstStyle/>
          <a:p>
            <a:pPr marL="206375" indent="-206375" algn="just">
              <a:lnSpc>
                <a:spcPct val="91000"/>
              </a:lnSpc>
              <a:spcBef>
                <a:spcPct val="61000"/>
              </a:spcBef>
              <a:buFontTx/>
              <a:buNone/>
              <a:defRPr/>
            </a:pPr>
            <a:r>
              <a:rPr lang="es-MX" sz="2800" b="1" i="1">
                <a:solidFill>
                  <a:schemeClr val="accent2"/>
                </a:solidFill>
                <a:effectLst>
                  <a:outerShdw blurRad="38100" dist="38100" dir="2700000" algn="tl">
                    <a:srgbClr val="000000"/>
                  </a:outerShdw>
                </a:effectLst>
                <a:latin typeface="Arial" charset="0"/>
              </a:rPr>
              <a:t>BV								BN</a:t>
            </a:r>
          </a:p>
          <a:p>
            <a:pPr marL="206375" indent="-206375" algn="just">
              <a:lnSpc>
                <a:spcPct val="91000"/>
              </a:lnSpc>
              <a:spcBef>
                <a:spcPct val="61000"/>
              </a:spcBef>
              <a:buFontTx/>
              <a:buNone/>
              <a:defRPr/>
            </a:pPr>
            <a:r>
              <a:rPr lang="es-MX" sz="2800" b="1" i="1">
                <a:solidFill>
                  <a:schemeClr val="accent2"/>
                </a:solidFill>
                <a:effectLst>
                  <a:outerShdw blurRad="38100" dist="38100" dir="2700000" algn="tl">
                    <a:srgbClr val="000000"/>
                  </a:outerShdw>
                </a:effectLst>
                <a:latin typeface="Arial" charset="0"/>
              </a:rPr>
              <a:t>V								N								</a:t>
            </a:r>
          </a:p>
          <a:p>
            <a:pPr marL="206375" indent="-206375" algn="just">
              <a:lnSpc>
                <a:spcPct val="91000"/>
              </a:lnSpc>
              <a:spcBef>
                <a:spcPct val="61000"/>
              </a:spcBef>
              <a:buFontTx/>
              <a:buNone/>
              <a:defRPr/>
            </a:pPr>
            <a:r>
              <a:rPr lang="es-MX" sz="2800" b="1" i="1">
                <a:solidFill>
                  <a:schemeClr val="accent2"/>
                </a:solidFill>
                <a:effectLst>
                  <a:outerShdw blurRad="38100" dist="38100" dir="2700000" algn="tl">
                    <a:srgbClr val="000000"/>
                  </a:outerShdw>
                </a:effectLst>
                <a:latin typeface="Arial" charset="0"/>
              </a:rPr>
              <a:t>BN								BV</a:t>
            </a:r>
          </a:p>
          <a:p>
            <a:pPr marL="206375" indent="-206375" algn="just">
              <a:lnSpc>
                <a:spcPct val="91000"/>
              </a:lnSpc>
              <a:spcBef>
                <a:spcPct val="61000"/>
              </a:spcBef>
              <a:buFontTx/>
              <a:buNone/>
              <a:defRPr/>
            </a:pPr>
            <a:r>
              <a:rPr lang="es-MX" sz="2800" b="1">
                <a:solidFill>
                  <a:schemeClr val="accent2"/>
                </a:solidFill>
                <a:latin typeface="Arial" charset="0"/>
              </a:rPr>
              <a:t>A								A</a:t>
            </a:r>
          </a:p>
          <a:p>
            <a:pPr marL="206375" indent="-206375" algn="just">
              <a:lnSpc>
                <a:spcPct val="91000"/>
              </a:lnSpc>
              <a:spcBef>
                <a:spcPct val="61000"/>
              </a:spcBef>
              <a:buFontTx/>
              <a:buNone/>
              <a:defRPr/>
            </a:pPr>
            <a:r>
              <a:rPr lang="es-MX" sz="2800" b="1">
                <a:solidFill>
                  <a:schemeClr val="accent2"/>
                </a:solidFill>
                <a:latin typeface="Arial" charset="0"/>
              </a:rPr>
              <a:t>BA								BA</a:t>
            </a:r>
          </a:p>
          <a:p>
            <a:pPr marL="206375" indent="-206375" algn="just">
              <a:lnSpc>
                <a:spcPct val="91000"/>
              </a:lnSpc>
              <a:spcBef>
                <a:spcPct val="61000"/>
              </a:spcBef>
              <a:buFontTx/>
              <a:buNone/>
              <a:defRPr/>
            </a:pPr>
            <a:r>
              <a:rPr lang="es-MX" sz="2800" b="1" i="1">
                <a:solidFill>
                  <a:schemeClr val="accent2"/>
                </a:solidFill>
                <a:effectLst>
                  <a:outerShdw blurRad="38100" dist="38100" dir="2700000" algn="tl">
                    <a:srgbClr val="000000"/>
                  </a:outerShdw>
                </a:effectLst>
                <a:latin typeface="Arial" charset="0"/>
              </a:rPr>
              <a:t>N								V</a:t>
            </a:r>
          </a:p>
          <a:p>
            <a:pPr marL="206375" indent="-206375" algn="just">
              <a:lnSpc>
                <a:spcPct val="91000"/>
              </a:lnSpc>
              <a:spcBef>
                <a:spcPct val="61000"/>
              </a:spcBef>
              <a:buFontTx/>
              <a:buNone/>
              <a:defRPr/>
            </a:pPr>
            <a:r>
              <a:rPr lang="es-MX" sz="2800" b="1">
                <a:solidFill>
                  <a:schemeClr val="accent2"/>
                </a:solidFill>
                <a:latin typeface="Arial" charset="0"/>
              </a:rPr>
              <a:t>BM								BM</a:t>
            </a:r>
          </a:p>
          <a:p>
            <a:pPr marL="206375" indent="-206375" algn="just">
              <a:lnSpc>
                <a:spcPct val="91000"/>
              </a:lnSpc>
              <a:spcBef>
                <a:spcPct val="61000"/>
              </a:spcBef>
              <a:buFontTx/>
              <a:buNone/>
              <a:defRPr/>
            </a:pPr>
            <a:r>
              <a:rPr lang="es-MX" sz="2800" b="1">
                <a:solidFill>
                  <a:schemeClr val="accent2"/>
                </a:solidFill>
                <a:latin typeface="Arial" charset="0"/>
              </a:rPr>
              <a:t>M								M	</a:t>
            </a:r>
          </a:p>
          <a:p>
            <a:pPr marL="206375" indent="-206375" algn="just">
              <a:lnSpc>
                <a:spcPct val="91000"/>
              </a:lnSpc>
              <a:spcBef>
                <a:spcPct val="61000"/>
              </a:spcBef>
              <a:buFontTx/>
              <a:buNone/>
              <a:defRPr/>
            </a:pPr>
            <a:endParaRPr lang="es-AR" sz="1600" b="1">
              <a:solidFill>
                <a:schemeClr val="accent2"/>
              </a:solidFill>
              <a:latin typeface="Arial" charset="0"/>
            </a:endParaRPr>
          </a:p>
        </p:txBody>
      </p:sp>
      <p:sp>
        <p:nvSpPr>
          <p:cNvPr id="185347" name="Rectangle 3"/>
          <p:cNvSpPr>
            <a:spLocks noGrp="1" noChangeArrowheads="1"/>
          </p:cNvSpPr>
          <p:nvPr>
            <p:ph type="title"/>
          </p:nvPr>
        </p:nvSpPr>
        <p:spPr>
          <a:xfrm>
            <a:off x="827088" y="0"/>
            <a:ext cx="7667625" cy="1143000"/>
          </a:xfrm>
          <a:solidFill>
            <a:srgbClr val="FF9900"/>
          </a:solidFill>
        </p:spPr>
        <p:txBody>
          <a:bodyPr/>
          <a:lstStyle/>
          <a:p>
            <a:pPr>
              <a:defRPr/>
            </a:pPr>
            <a:r>
              <a:rPr lang="es-ES_tradnl" sz="3200" b="1" i="1">
                <a:solidFill>
                  <a:schemeClr val="accent2"/>
                </a:solidFill>
                <a:effectLst>
                  <a:outerShdw blurRad="38100" dist="38100" dir="2700000" algn="tl">
                    <a:srgbClr val="000000"/>
                  </a:outerShdw>
                </a:effectLst>
                <a:latin typeface="Arial" charset="0"/>
              </a:rPr>
              <a:t>Conexión Grupo de Trabajo</a:t>
            </a:r>
            <a:br>
              <a:rPr lang="es-ES_tradnl" sz="3200" b="1" i="1">
                <a:solidFill>
                  <a:schemeClr val="accent2"/>
                </a:solidFill>
                <a:effectLst>
                  <a:outerShdw blurRad="38100" dist="38100" dir="2700000" algn="tl">
                    <a:srgbClr val="000000"/>
                  </a:outerShdw>
                </a:effectLst>
                <a:latin typeface="Arial" charset="0"/>
              </a:rPr>
            </a:br>
            <a:r>
              <a:rPr lang="es-ES_tradnl" sz="3200" b="1" i="1">
                <a:solidFill>
                  <a:schemeClr val="accent2"/>
                </a:solidFill>
                <a:effectLst>
                  <a:outerShdw blurRad="38100" dist="38100" dir="2700000" algn="tl">
                    <a:srgbClr val="000000"/>
                  </a:outerShdw>
                </a:effectLst>
                <a:latin typeface="Arial" charset="0"/>
              </a:rPr>
              <a:t>Dos PCS – PINOUT – Cable Multipar</a:t>
            </a:r>
            <a:endParaRPr lang="es-ES_tradnl" sz="3200">
              <a:solidFill>
                <a:schemeClr val="accent2"/>
              </a:solidFill>
            </a:endParaRPr>
          </a:p>
        </p:txBody>
      </p:sp>
      <p:grpSp>
        <p:nvGrpSpPr>
          <p:cNvPr id="14342" name="Group 4"/>
          <p:cNvGrpSpPr>
            <a:grpSpLocks/>
          </p:cNvGrpSpPr>
          <p:nvPr/>
        </p:nvGrpSpPr>
        <p:grpSpPr bwMode="auto">
          <a:xfrm>
            <a:off x="1617663" y="1295400"/>
            <a:ext cx="6119812" cy="5181600"/>
            <a:chOff x="1248" y="864"/>
            <a:chExt cx="4176" cy="3264"/>
          </a:xfrm>
        </p:grpSpPr>
        <p:sp>
          <p:nvSpPr>
            <p:cNvPr id="14343" name="Line 5"/>
            <p:cNvSpPr>
              <a:spLocks noChangeShapeType="1"/>
            </p:cNvSpPr>
            <p:nvPr/>
          </p:nvSpPr>
          <p:spPr bwMode="auto">
            <a:xfrm>
              <a:off x="1296" y="1056"/>
              <a:ext cx="4080" cy="0"/>
            </a:xfrm>
            <a:prstGeom prst="line">
              <a:avLst/>
            </a:prstGeom>
            <a:noFill/>
            <a:ln w="76200">
              <a:solidFill>
                <a:schemeClr val="tx1"/>
              </a:solidFill>
              <a:round/>
              <a:headEnd/>
              <a:tailEnd/>
            </a:ln>
          </p:spPr>
          <p:txBody>
            <a:bodyPr/>
            <a:lstStyle/>
            <a:p>
              <a:endParaRPr lang="es-AR"/>
            </a:p>
          </p:txBody>
        </p:sp>
        <p:sp>
          <p:nvSpPr>
            <p:cNvPr id="14344" name="Line 6"/>
            <p:cNvSpPr>
              <a:spLocks noChangeShapeType="1"/>
            </p:cNvSpPr>
            <p:nvPr/>
          </p:nvSpPr>
          <p:spPr bwMode="auto">
            <a:xfrm>
              <a:off x="1296" y="1440"/>
              <a:ext cx="4080" cy="0"/>
            </a:xfrm>
            <a:prstGeom prst="line">
              <a:avLst/>
            </a:prstGeom>
            <a:noFill/>
            <a:ln w="76200">
              <a:solidFill>
                <a:schemeClr val="tx1"/>
              </a:solidFill>
              <a:round/>
              <a:headEnd/>
              <a:tailEnd/>
            </a:ln>
          </p:spPr>
          <p:txBody>
            <a:bodyPr/>
            <a:lstStyle/>
            <a:p>
              <a:endParaRPr lang="es-AR"/>
            </a:p>
          </p:txBody>
        </p:sp>
        <p:sp>
          <p:nvSpPr>
            <p:cNvPr id="14345" name="Line 7"/>
            <p:cNvSpPr>
              <a:spLocks noChangeShapeType="1"/>
            </p:cNvSpPr>
            <p:nvPr/>
          </p:nvSpPr>
          <p:spPr bwMode="auto">
            <a:xfrm>
              <a:off x="1296" y="1872"/>
              <a:ext cx="4080" cy="0"/>
            </a:xfrm>
            <a:prstGeom prst="line">
              <a:avLst/>
            </a:prstGeom>
            <a:noFill/>
            <a:ln w="76200">
              <a:solidFill>
                <a:schemeClr val="tx1"/>
              </a:solidFill>
              <a:round/>
              <a:headEnd/>
              <a:tailEnd/>
            </a:ln>
          </p:spPr>
          <p:txBody>
            <a:bodyPr/>
            <a:lstStyle/>
            <a:p>
              <a:endParaRPr lang="es-AR"/>
            </a:p>
          </p:txBody>
        </p:sp>
        <p:sp>
          <p:nvSpPr>
            <p:cNvPr id="14346" name="Line 8"/>
            <p:cNvSpPr>
              <a:spLocks noChangeShapeType="1"/>
            </p:cNvSpPr>
            <p:nvPr/>
          </p:nvSpPr>
          <p:spPr bwMode="auto">
            <a:xfrm>
              <a:off x="1296" y="3072"/>
              <a:ext cx="4128" cy="0"/>
            </a:xfrm>
            <a:prstGeom prst="line">
              <a:avLst/>
            </a:prstGeom>
            <a:noFill/>
            <a:ln w="76200">
              <a:solidFill>
                <a:schemeClr val="tx1"/>
              </a:solidFill>
              <a:round/>
              <a:headEnd/>
              <a:tailEnd/>
            </a:ln>
          </p:spPr>
          <p:txBody>
            <a:bodyPr/>
            <a:lstStyle/>
            <a:p>
              <a:endParaRPr lang="es-AR"/>
            </a:p>
          </p:txBody>
        </p:sp>
        <p:sp>
          <p:nvSpPr>
            <p:cNvPr id="14347" name="Line 9"/>
            <p:cNvSpPr>
              <a:spLocks noChangeShapeType="1"/>
            </p:cNvSpPr>
            <p:nvPr/>
          </p:nvSpPr>
          <p:spPr bwMode="auto">
            <a:xfrm>
              <a:off x="1296" y="3504"/>
              <a:ext cx="4128" cy="0"/>
            </a:xfrm>
            <a:prstGeom prst="line">
              <a:avLst/>
            </a:prstGeom>
            <a:noFill/>
            <a:ln w="76200">
              <a:solidFill>
                <a:schemeClr val="tx1"/>
              </a:solidFill>
              <a:round/>
              <a:headEnd/>
              <a:tailEnd/>
            </a:ln>
          </p:spPr>
          <p:txBody>
            <a:bodyPr/>
            <a:lstStyle/>
            <a:p>
              <a:endParaRPr lang="es-AR"/>
            </a:p>
          </p:txBody>
        </p:sp>
        <p:sp>
          <p:nvSpPr>
            <p:cNvPr id="14348" name="Line 10"/>
            <p:cNvSpPr>
              <a:spLocks noChangeShapeType="1"/>
            </p:cNvSpPr>
            <p:nvPr/>
          </p:nvSpPr>
          <p:spPr bwMode="auto">
            <a:xfrm>
              <a:off x="1296" y="2688"/>
              <a:ext cx="4128" cy="0"/>
            </a:xfrm>
            <a:prstGeom prst="line">
              <a:avLst/>
            </a:prstGeom>
            <a:noFill/>
            <a:ln w="76200">
              <a:solidFill>
                <a:schemeClr val="tx1"/>
              </a:solidFill>
              <a:round/>
              <a:headEnd/>
              <a:tailEnd/>
            </a:ln>
          </p:spPr>
          <p:txBody>
            <a:bodyPr/>
            <a:lstStyle/>
            <a:p>
              <a:endParaRPr lang="es-AR"/>
            </a:p>
          </p:txBody>
        </p:sp>
        <p:sp>
          <p:nvSpPr>
            <p:cNvPr id="14349" name="Line 11"/>
            <p:cNvSpPr>
              <a:spLocks noChangeShapeType="1"/>
            </p:cNvSpPr>
            <p:nvPr/>
          </p:nvSpPr>
          <p:spPr bwMode="auto">
            <a:xfrm>
              <a:off x="1296" y="2256"/>
              <a:ext cx="4080" cy="0"/>
            </a:xfrm>
            <a:prstGeom prst="line">
              <a:avLst/>
            </a:prstGeom>
            <a:noFill/>
            <a:ln w="76200">
              <a:solidFill>
                <a:schemeClr val="tx1"/>
              </a:solidFill>
              <a:round/>
              <a:headEnd/>
              <a:tailEnd/>
            </a:ln>
          </p:spPr>
          <p:txBody>
            <a:bodyPr/>
            <a:lstStyle/>
            <a:p>
              <a:endParaRPr lang="es-AR"/>
            </a:p>
          </p:txBody>
        </p:sp>
        <p:sp>
          <p:nvSpPr>
            <p:cNvPr id="14350" name="Line 12"/>
            <p:cNvSpPr>
              <a:spLocks noChangeShapeType="1"/>
            </p:cNvSpPr>
            <p:nvPr/>
          </p:nvSpPr>
          <p:spPr bwMode="auto">
            <a:xfrm>
              <a:off x="1248" y="3888"/>
              <a:ext cx="4128" cy="0"/>
            </a:xfrm>
            <a:prstGeom prst="line">
              <a:avLst/>
            </a:prstGeom>
            <a:noFill/>
            <a:ln w="76200">
              <a:solidFill>
                <a:schemeClr val="tx1"/>
              </a:solidFill>
              <a:round/>
              <a:headEnd/>
              <a:tailEnd/>
            </a:ln>
          </p:spPr>
          <p:txBody>
            <a:bodyPr/>
            <a:lstStyle/>
            <a:p>
              <a:endParaRPr lang="es-AR"/>
            </a:p>
          </p:txBody>
        </p:sp>
        <p:graphicFrame>
          <p:nvGraphicFramePr>
            <p:cNvPr id="14338" name="Object 1024"/>
            <p:cNvGraphicFramePr>
              <a:graphicFrameLocks noChangeAspect="1"/>
            </p:cNvGraphicFramePr>
            <p:nvPr/>
          </p:nvGraphicFramePr>
          <p:xfrm>
            <a:off x="1392" y="864"/>
            <a:ext cx="3888" cy="3264"/>
          </p:xfrm>
          <a:graphic>
            <a:graphicData uri="http://schemas.openxmlformats.org/presentationml/2006/ole">
              <mc:AlternateContent xmlns:mc="http://schemas.openxmlformats.org/markup-compatibility/2006">
                <mc:Choice xmlns:v="urn:schemas-microsoft-com:vml" Requires="v">
                  <p:oleObj spid="_x0000_s9224" name="Imagen de mapa de bits" r:id="rId4" imgW="2647619" imgH="2010056" progId="PBrush">
                    <p:embed/>
                  </p:oleObj>
                </mc:Choice>
                <mc:Fallback>
                  <p:oleObj name="Imagen de mapa de bits" r:id="rId4" imgW="2647619" imgH="2010056" progId="PBrush">
                    <p:embed/>
                    <p:pic>
                      <p:nvPicPr>
                        <p:cNvPr id="0" name="Object 10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2" y="864"/>
                          <a:ext cx="3888" cy="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mpd="thickThin">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39" name="Object 1025"/>
            <p:cNvGraphicFramePr>
              <a:graphicFrameLocks noChangeAspect="1"/>
            </p:cNvGraphicFramePr>
            <p:nvPr/>
          </p:nvGraphicFramePr>
          <p:xfrm>
            <a:off x="1536" y="2784"/>
            <a:ext cx="1436" cy="1271"/>
          </p:xfrm>
          <a:graphic>
            <a:graphicData uri="http://schemas.openxmlformats.org/presentationml/2006/ole">
              <mc:AlternateContent xmlns:mc="http://schemas.openxmlformats.org/markup-compatibility/2006">
                <mc:Choice xmlns:v="urn:schemas-microsoft-com:vml" Requires="v">
                  <p:oleObj spid="_x0000_s9225" name="Imagen de mapa de bits" r:id="rId6" imgW="2704762" imgH="2152951" progId="PBrush">
                    <p:embed/>
                  </p:oleObj>
                </mc:Choice>
                <mc:Fallback>
                  <p:oleObj name="Imagen de mapa de bits" r:id="rId6" imgW="2704762" imgH="2152951" progId="PBrush">
                    <p:embed/>
                    <p:pic>
                      <p:nvPicPr>
                        <p:cNvPr id="0" name="Object 10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6" y="2784"/>
                          <a:ext cx="1436"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mpd="thickThin">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5362" name="Object 1024"/>
          <p:cNvGraphicFramePr>
            <a:graphicFrameLocks noGrp="1" noChangeAspect="1"/>
          </p:cNvGraphicFramePr>
          <p:nvPr>
            <p:ph sz="quarter" idx="3"/>
          </p:nvPr>
        </p:nvGraphicFramePr>
        <p:xfrm>
          <a:off x="0" y="0"/>
          <a:ext cx="1457325" cy="1484313"/>
        </p:xfrm>
        <a:graphic>
          <a:graphicData uri="http://schemas.openxmlformats.org/presentationml/2006/ole">
            <mc:AlternateContent xmlns:mc="http://schemas.openxmlformats.org/markup-compatibility/2006">
              <mc:Choice xmlns:v="urn:schemas-microsoft-com:vml" Requires="v">
                <p:oleObj spid="_x0000_s10248" name="Imagen de mapa de bits" r:id="rId4" imgW="1457143" imgH="1190476" progId="PBrush">
                  <p:embed/>
                </p:oleObj>
              </mc:Choice>
              <mc:Fallback>
                <p:oleObj name="Imagen de mapa de bits" r:id="rId4" imgW="1457143" imgH="1190476" progId="PBrush">
                  <p:embed/>
                  <p:pic>
                    <p:nvPicPr>
                      <p:cNvPr id="0" name="Object 10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57325" cy="148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3" name="Object 1025"/>
          <p:cNvGraphicFramePr>
            <a:graphicFrameLocks noGrp="1" noChangeAspect="1"/>
          </p:cNvGraphicFramePr>
          <p:nvPr>
            <p:ph sz="half" idx="1"/>
          </p:nvPr>
        </p:nvGraphicFramePr>
        <p:xfrm>
          <a:off x="0" y="1508125"/>
          <a:ext cx="9144000" cy="5349875"/>
        </p:xfrm>
        <a:graphic>
          <a:graphicData uri="http://schemas.openxmlformats.org/presentationml/2006/ole">
            <mc:AlternateContent xmlns:mc="http://schemas.openxmlformats.org/markup-compatibility/2006">
              <mc:Choice xmlns:v="urn:schemas-microsoft-com:vml" Requires="v">
                <p:oleObj spid="_x0000_s10249" name="Imagen de mapa de bits" r:id="rId6" imgW="4819048" imgH="2819794" progId="PBrush">
                  <p:embed/>
                </p:oleObj>
              </mc:Choice>
              <mc:Fallback>
                <p:oleObj name="Imagen de mapa de bits" r:id="rId6" imgW="4819048" imgH="2819794" progId="PBrush">
                  <p:embed/>
                  <p:pic>
                    <p:nvPicPr>
                      <p:cNvPr id="0" name="Object 10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508125"/>
                        <a:ext cx="9144000" cy="534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7414" name="Rectangle 22"/>
          <p:cNvSpPr>
            <a:spLocks noGrp="1" noChangeArrowheads="1"/>
          </p:cNvSpPr>
          <p:nvPr>
            <p:ph type="title"/>
          </p:nvPr>
        </p:nvSpPr>
        <p:spPr>
          <a:xfrm>
            <a:off x="1371600" y="0"/>
            <a:ext cx="7772400" cy="1476375"/>
          </a:xfrm>
          <a:solidFill>
            <a:schemeClr val="accent1"/>
          </a:solidFill>
        </p:spPr>
        <p:txBody>
          <a:bodyPr/>
          <a:lstStyle/>
          <a:p>
            <a:pPr>
              <a:defRPr/>
            </a:pPr>
            <a:r>
              <a:rPr lang="es-ES_tradnl" sz="3200" b="1" i="1">
                <a:solidFill>
                  <a:schemeClr val="accent2"/>
                </a:solidFill>
                <a:effectLst>
                  <a:outerShdw blurRad="38100" dist="38100" dir="2700000" algn="tl">
                    <a:srgbClr val="000000"/>
                  </a:outerShdw>
                </a:effectLst>
                <a:latin typeface="Arial" charset="0"/>
              </a:rPr>
              <a:t>Conexión Grupo de Trabajo</a:t>
            </a:r>
            <a:br>
              <a:rPr lang="es-ES_tradnl" sz="3200" b="1" i="1">
                <a:solidFill>
                  <a:schemeClr val="accent2"/>
                </a:solidFill>
                <a:effectLst>
                  <a:outerShdw blurRad="38100" dist="38100" dir="2700000" algn="tl">
                    <a:srgbClr val="000000"/>
                  </a:outerShdw>
                </a:effectLst>
                <a:latin typeface="Arial" charset="0"/>
              </a:rPr>
            </a:br>
            <a:r>
              <a:rPr lang="es-ES_tradnl" sz="3200" b="1" i="1">
                <a:solidFill>
                  <a:schemeClr val="accent2"/>
                </a:solidFill>
                <a:effectLst>
                  <a:outerShdw blurRad="38100" dist="38100" dir="2700000" algn="tl">
                    <a:srgbClr val="000000"/>
                  </a:outerShdw>
                </a:effectLst>
                <a:latin typeface="Arial" charset="0"/>
              </a:rPr>
              <a:t>Dos PCS – PINOUT – Cable Multipar</a:t>
            </a:r>
            <a:endParaRPr lang="es-ES" sz="3200" b="1" i="1">
              <a:solidFill>
                <a:schemeClr val="accent2"/>
              </a:solidFill>
              <a:effectLst>
                <a:outerShdw blurRad="38100" dist="38100" dir="2700000" algn="tl">
                  <a:srgbClr val="000000"/>
                </a:outerShdw>
              </a:effectLst>
              <a:latin typeface="Arial" charset="0"/>
            </a:endParaRP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idx="4294967295"/>
          </p:nvPr>
        </p:nvSpPr>
        <p:spPr>
          <a:xfrm>
            <a:off x="755576" y="347457"/>
            <a:ext cx="7843333" cy="1125415"/>
          </a:xfrm>
          <a:solidFill>
            <a:schemeClr val="accent2">
              <a:lumMod val="10000"/>
              <a:lumOff val="90000"/>
            </a:schemeClr>
          </a:solidFill>
          <a:ln w="76200">
            <a:solidFill>
              <a:schemeClr val="accent2"/>
            </a:solidFill>
            <a:miter lim="800000"/>
            <a:headEnd/>
            <a:tailEnd/>
          </a:ln>
        </p:spPr>
        <p:txBody>
          <a:bodyPr vert="horz" wrap="square" lIns="84406" tIns="42203" rIns="84406" bIns="42203" numCol="1" anchor="ctr" anchorCtr="0" compatLnSpc="1">
            <a:prstTxWarp prst="textNoShape">
              <a:avLst/>
            </a:prstTxWarp>
          </a:bodyPr>
          <a:lstStyle/>
          <a:p>
            <a:pPr>
              <a:defRPr/>
            </a:pPr>
            <a:r>
              <a:rPr lang="es-ES_tradnl" i="1" dirty="0">
                <a:solidFill>
                  <a:schemeClr val="accent2">
                    <a:lumMod val="75000"/>
                    <a:lumOff val="25000"/>
                  </a:schemeClr>
                </a:solidFill>
                <a:effectLst>
                  <a:outerShdw blurRad="38100" dist="38100" dir="2700000" algn="tl">
                    <a:srgbClr val="000000"/>
                  </a:outerShdw>
                </a:effectLst>
                <a:latin typeface="Arial" panose="020B0604020202020204" pitchFamily="34" charset="0"/>
                <a:cs typeface="Arial" panose="020B0604020202020204" pitchFamily="34" charset="0"/>
              </a:rPr>
              <a:t>Patchera /</a:t>
            </a:r>
            <a:r>
              <a:rPr lang="es-ES_tradnl" i="1" dirty="0" err="1">
                <a:solidFill>
                  <a:schemeClr val="accent2">
                    <a:lumMod val="75000"/>
                    <a:lumOff val="25000"/>
                  </a:schemeClr>
                </a:solidFill>
                <a:effectLst>
                  <a:outerShdw blurRad="38100" dist="38100" dir="2700000" algn="tl">
                    <a:srgbClr val="000000"/>
                  </a:outerShdw>
                </a:effectLst>
                <a:latin typeface="Arial" panose="020B0604020202020204" pitchFamily="34" charset="0"/>
                <a:cs typeface="Arial" panose="020B0604020202020204" pitchFamily="34" charset="0"/>
              </a:rPr>
              <a:t>Patch</a:t>
            </a:r>
            <a:r>
              <a:rPr lang="es-ES_tradnl" i="1" dirty="0">
                <a:solidFill>
                  <a:schemeClr val="accent2">
                    <a:lumMod val="75000"/>
                    <a:lumOff val="25000"/>
                  </a:schemeClr>
                </a:solidFill>
                <a:effectLst>
                  <a:outerShdw blurRad="38100" dist="38100" dir="2700000" algn="tl">
                    <a:srgbClr val="000000"/>
                  </a:outerShdw>
                </a:effectLst>
                <a:latin typeface="Arial" panose="020B0604020202020204" pitchFamily="34" charset="0"/>
                <a:cs typeface="Arial" panose="020B0604020202020204" pitchFamily="34" charset="0"/>
              </a:rPr>
              <a:t> </a:t>
            </a:r>
            <a:r>
              <a:rPr lang="es-ES_tradnl" i="1" dirty="0" err="1">
                <a:solidFill>
                  <a:schemeClr val="accent2">
                    <a:lumMod val="75000"/>
                    <a:lumOff val="25000"/>
                  </a:schemeClr>
                </a:solidFill>
                <a:effectLst>
                  <a:outerShdw blurRad="38100" dist="38100" dir="2700000" algn="tl">
                    <a:srgbClr val="000000"/>
                  </a:outerShdw>
                </a:effectLst>
                <a:latin typeface="Arial" panose="020B0604020202020204" pitchFamily="34" charset="0"/>
                <a:cs typeface="Arial" panose="020B0604020202020204" pitchFamily="34" charset="0"/>
              </a:rPr>
              <a:t>Pannel</a:t>
            </a:r>
            <a:endParaRPr lang="es-ES_tradnl" i="1" dirty="0">
              <a:solidFill>
                <a:schemeClr val="accent2">
                  <a:lumMod val="75000"/>
                  <a:lumOff val="25000"/>
                </a:schemeClr>
              </a:solidFill>
              <a:effectLst>
                <a:outerShdw blurRad="38100" dist="38100" dir="2700000" algn="tl">
                  <a:srgbClr val="000000"/>
                </a:outerShdw>
              </a:effectLst>
              <a:latin typeface="Arial" panose="020B0604020202020204" pitchFamily="34" charset="0"/>
              <a:cs typeface="Arial" panose="020B0604020202020204" pitchFamily="34" charset="0"/>
            </a:endParaRPr>
          </a:p>
        </p:txBody>
      </p:sp>
      <p:sp>
        <p:nvSpPr>
          <p:cNvPr id="197639" name="Rectangle 9"/>
          <p:cNvSpPr>
            <a:spLocks noChangeArrowheads="1"/>
          </p:cNvSpPr>
          <p:nvPr/>
        </p:nvSpPr>
        <p:spPr bwMode="auto">
          <a:xfrm>
            <a:off x="2241550" y="2403231"/>
            <a:ext cx="9144000" cy="419025"/>
          </a:xfrm>
          <a:prstGeom prst="rect">
            <a:avLst/>
          </a:prstGeom>
          <a:noFill/>
          <a:ln w="9525">
            <a:noFill/>
            <a:miter lim="800000"/>
            <a:headEnd/>
            <a:tailEnd/>
          </a:ln>
        </p:spPr>
        <p:txBody>
          <a:bodyPr>
            <a:spAutoFit/>
          </a:bodyPr>
          <a:lstStyle/>
          <a:p>
            <a:endParaRPr lang="es-ES" sz="2123"/>
          </a:p>
        </p:txBody>
      </p:sp>
      <p:pic>
        <p:nvPicPr>
          <p:cNvPr id="4" name="Imagen 3"/>
          <p:cNvPicPr>
            <a:picLocks noChangeAspect="1"/>
          </p:cNvPicPr>
          <p:nvPr/>
        </p:nvPicPr>
        <p:blipFill>
          <a:blip r:embed="rId3"/>
          <a:stretch>
            <a:fillRect/>
          </a:stretch>
        </p:blipFill>
        <p:spPr>
          <a:xfrm>
            <a:off x="314833" y="2033153"/>
            <a:ext cx="3853434" cy="1754133"/>
          </a:xfrm>
          <a:prstGeom prst="rect">
            <a:avLst/>
          </a:prstGeom>
          <a:solidFill>
            <a:schemeClr val="accent6">
              <a:lumMod val="40000"/>
              <a:lumOff val="60000"/>
            </a:schemeClr>
          </a:solidFill>
          <a:ln w="76200">
            <a:solidFill>
              <a:schemeClr val="bg1">
                <a:lumMod val="40000"/>
                <a:lumOff val="60000"/>
              </a:schemeClr>
            </a:solidFill>
            <a:miter lim="800000"/>
            <a:headEnd/>
            <a:tailEnd/>
          </a:ln>
        </p:spPr>
      </p:pic>
      <p:pic>
        <p:nvPicPr>
          <p:cNvPr id="5" name="Imagen 4"/>
          <p:cNvPicPr>
            <a:picLocks noChangeAspect="1"/>
          </p:cNvPicPr>
          <p:nvPr/>
        </p:nvPicPr>
        <p:blipFill>
          <a:blip r:embed="rId4"/>
          <a:stretch>
            <a:fillRect/>
          </a:stretch>
        </p:blipFill>
        <p:spPr>
          <a:xfrm>
            <a:off x="4439062" y="2403231"/>
            <a:ext cx="4386949" cy="993993"/>
          </a:xfrm>
          <a:prstGeom prst="rect">
            <a:avLst/>
          </a:prstGeom>
          <a:solidFill>
            <a:schemeClr val="accent6">
              <a:lumMod val="40000"/>
              <a:lumOff val="60000"/>
            </a:schemeClr>
          </a:solidFill>
          <a:ln w="76200">
            <a:solidFill>
              <a:schemeClr val="bg1">
                <a:lumMod val="40000"/>
                <a:lumOff val="60000"/>
              </a:schemeClr>
            </a:solidFill>
            <a:miter lim="800000"/>
            <a:headEnd/>
            <a:tailEnd/>
          </a:ln>
        </p:spPr>
      </p:pic>
      <p:pic>
        <p:nvPicPr>
          <p:cNvPr id="6" name="Imagen 5"/>
          <p:cNvPicPr>
            <a:picLocks noChangeAspect="1"/>
          </p:cNvPicPr>
          <p:nvPr/>
        </p:nvPicPr>
        <p:blipFill>
          <a:blip r:embed="rId5"/>
          <a:stretch>
            <a:fillRect/>
          </a:stretch>
        </p:blipFill>
        <p:spPr>
          <a:xfrm>
            <a:off x="284954" y="4450165"/>
            <a:ext cx="3883314" cy="972903"/>
          </a:xfrm>
          <a:prstGeom prst="rect">
            <a:avLst/>
          </a:prstGeom>
          <a:solidFill>
            <a:schemeClr val="accent6">
              <a:lumMod val="40000"/>
              <a:lumOff val="60000"/>
            </a:schemeClr>
          </a:solidFill>
          <a:ln w="76200">
            <a:solidFill>
              <a:schemeClr val="bg1">
                <a:lumMod val="40000"/>
                <a:lumOff val="60000"/>
              </a:schemeClr>
            </a:solidFill>
            <a:miter lim="800000"/>
            <a:headEnd/>
            <a:tailEnd/>
          </a:ln>
        </p:spPr>
      </p:pic>
      <p:pic>
        <p:nvPicPr>
          <p:cNvPr id="7" name="Imagen 6"/>
          <p:cNvPicPr>
            <a:picLocks noChangeAspect="1"/>
          </p:cNvPicPr>
          <p:nvPr/>
        </p:nvPicPr>
        <p:blipFill>
          <a:blip r:embed="rId6"/>
          <a:stretch>
            <a:fillRect/>
          </a:stretch>
        </p:blipFill>
        <p:spPr>
          <a:xfrm>
            <a:off x="4822305" y="3957505"/>
            <a:ext cx="3973780" cy="1958223"/>
          </a:xfrm>
          <a:prstGeom prst="rect">
            <a:avLst/>
          </a:prstGeom>
          <a:solidFill>
            <a:schemeClr val="accent6">
              <a:lumMod val="40000"/>
              <a:lumOff val="60000"/>
            </a:schemeClr>
          </a:solidFill>
          <a:ln w="76200">
            <a:solidFill>
              <a:schemeClr val="bg1">
                <a:lumMod val="40000"/>
                <a:lumOff val="60000"/>
              </a:schemeClr>
            </a:solidFill>
            <a:miter lim="800000"/>
            <a:headEnd/>
            <a:tailEnd/>
          </a:ln>
        </p:spPr>
      </p:pic>
    </p:spTree>
    <p:extLst>
      <p:ext uri="{BB962C8B-B14F-4D97-AF65-F5344CB8AC3E}">
        <p14:creationId xmlns:p14="http://schemas.microsoft.com/office/powerpoint/2010/main" val="1768036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97634"/>
                                        </p:tgtEl>
                                        <p:attrNameLst>
                                          <p:attrName>style.visibility</p:attrName>
                                        </p:attrNameLst>
                                      </p:cBhvr>
                                      <p:to>
                                        <p:strVal val="visible"/>
                                      </p:to>
                                    </p:set>
                                    <p:anim calcmode="lin" valueType="num">
                                      <p:cBhvr>
                                        <p:cTn id="7" dur="1000" fill="hold"/>
                                        <p:tgtEl>
                                          <p:spTgt spid="197634"/>
                                        </p:tgtEl>
                                        <p:attrNameLst>
                                          <p:attrName>ppt_w</p:attrName>
                                        </p:attrNameLst>
                                      </p:cBhvr>
                                      <p:tavLst>
                                        <p:tav tm="0">
                                          <p:val>
                                            <p:fltVal val="0"/>
                                          </p:val>
                                        </p:tav>
                                        <p:tav tm="100000">
                                          <p:val>
                                            <p:strVal val="#ppt_w"/>
                                          </p:val>
                                        </p:tav>
                                      </p:tavLst>
                                    </p:anim>
                                    <p:anim calcmode="lin" valueType="num">
                                      <p:cBhvr>
                                        <p:cTn id="8" dur="1000" fill="hold"/>
                                        <p:tgtEl>
                                          <p:spTgt spid="197634"/>
                                        </p:tgtEl>
                                        <p:attrNameLst>
                                          <p:attrName>ppt_h</p:attrName>
                                        </p:attrNameLst>
                                      </p:cBhvr>
                                      <p:tavLst>
                                        <p:tav tm="0">
                                          <p:val>
                                            <p:fltVal val="0"/>
                                          </p:val>
                                        </p:tav>
                                        <p:tav tm="100000">
                                          <p:val>
                                            <p:strVal val="#ppt_h"/>
                                          </p:val>
                                        </p:tav>
                                      </p:tavLst>
                                    </p:anim>
                                    <p:anim calcmode="lin" valueType="num">
                                      <p:cBhvr>
                                        <p:cTn id="9" dur="1000" fill="hold"/>
                                        <p:tgtEl>
                                          <p:spTgt spid="197634"/>
                                        </p:tgtEl>
                                        <p:attrNameLst>
                                          <p:attrName>style.rotation</p:attrName>
                                        </p:attrNameLst>
                                      </p:cBhvr>
                                      <p:tavLst>
                                        <p:tav tm="0">
                                          <p:val>
                                            <p:fltVal val="90"/>
                                          </p:val>
                                        </p:tav>
                                        <p:tav tm="100000">
                                          <p:val>
                                            <p:fltVal val="0"/>
                                          </p:val>
                                        </p:tav>
                                      </p:tavLst>
                                    </p:anim>
                                    <p:animEffect transition="in" filter="fade">
                                      <p:cBhvr>
                                        <p:cTn id="10" dur="1000"/>
                                        <p:tgtEl>
                                          <p:spTgt spid="19763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1000" fill="hold"/>
                                        <p:tgtEl>
                                          <p:spTgt spid="4"/>
                                        </p:tgtEl>
                                        <p:attrNameLst>
                                          <p:attrName>ppt_w</p:attrName>
                                        </p:attrNameLst>
                                      </p:cBhvr>
                                      <p:tavLst>
                                        <p:tav tm="0">
                                          <p:val>
                                            <p:fltVal val="0"/>
                                          </p:val>
                                        </p:tav>
                                        <p:tav tm="100000">
                                          <p:val>
                                            <p:strVal val="#ppt_w"/>
                                          </p:val>
                                        </p:tav>
                                      </p:tavLst>
                                    </p:anim>
                                    <p:anim calcmode="lin" valueType="num">
                                      <p:cBhvr>
                                        <p:cTn id="16" dur="1000" fill="hold"/>
                                        <p:tgtEl>
                                          <p:spTgt spid="4"/>
                                        </p:tgtEl>
                                        <p:attrNameLst>
                                          <p:attrName>ppt_h</p:attrName>
                                        </p:attrNameLst>
                                      </p:cBhvr>
                                      <p:tavLst>
                                        <p:tav tm="0">
                                          <p:val>
                                            <p:fltVal val="0"/>
                                          </p:val>
                                        </p:tav>
                                        <p:tav tm="100000">
                                          <p:val>
                                            <p:strVal val="#ppt_h"/>
                                          </p:val>
                                        </p:tav>
                                      </p:tavLst>
                                    </p:anim>
                                    <p:anim calcmode="lin" valueType="num">
                                      <p:cBhvr>
                                        <p:cTn id="17" dur="1000" fill="hold"/>
                                        <p:tgtEl>
                                          <p:spTgt spid="4"/>
                                        </p:tgtEl>
                                        <p:attrNameLst>
                                          <p:attrName>style.rotation</p:attrName>
                                        </p:attrNameLst>
                                      </p:cBhvr>
                                      <p:tavLst>
                                        <p:tav tm="0">
                                          <p:val>
                                            <p:fltVal val="90"/>
                                          </p:val>
                                        </p:tav>
                                        <p:tav tm="100000">
                                          <p:val>
                                            <p:fltVal val="0"/>
                                          </p:val>
                                        </p:tav>
                                      </p:tavLst>
                                    </p:anim>
                                    <p:animEffect transition="in" filter="fade">
                                      <p:cBhvr>
                                        <p:cTn id="18" dur="1000"/>
                                        <p:tgtEl>
                                          <p:spTgt spid="4"/>
                                        </p:tgtEl>
                                      </p:cBhvr>
                                    </p:animEffect>
                                  </p:childTnLst>
                                </p:cTn>
                              </p:par>
                              <p:par>
                                <p:cTn id="19" presetID="3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1000" fill="hold"/>
                                        <p:tgtEl>
                                          <p:spTgt spid="5"/>
                                        </p:tgtEl>
                                        <p:attrNameLst>
                                          <p:attrName>ppt_w</p:attrName>
                                        </p:attrNameLst>
                                      </p:cBhvr>
                                      <p:tavLst>
                                        <p:tav tm="0">
                                          <p:val>
                                            <p:fltVal val="0"/>
                                          </p:val>
                                        </p:tav>
                                        <p:tav tm="100000">
                                          <p:val>
                                            <p:strVal val="#ppt_w"/>
                                          </p:val>
                                        </p:tav>
                                      </p:tavLst>
                                    </p:anim>
                                    <p:anim calcmode="lin" valueType="num">
                                      <p:cBhvr>
                                        <p:cTn id="22" dur="1000" fill="hold"/>
                                        <p:tgtEl>
                                          <p:spTgt spid="5"/>
                                        </p:tgtEl>
                                        <p:attrNameLst>
                                          <p:attrName>ppt_h</p:attrName>
                                        </p:attrNameLst>
                                      </p:cBhvr>
                                      <p:tavLst>
                                        <p:tav tm="0">
                                          <p:val>
                                            <p:fltVal val="0"/>
                                          </p:val>
                                        </p:tav>
                                        <p:tav tm="100000">
                                          <p:val>
                                            <p:strVal val="#ppt_h"/>
                                          </p:val>
                                        </p:tav>
                                      </p:tavLst>
                                    </p:anim>
                                    <p:anim calcmode="lin" valueType="num">
                                      <p:cBhvr>
                                        <p:cTn id="23" dur="1000" fill="hold"/>
                                        <p:tgtEl>
                                          <p:spTgt spid="5"/>
                                        </p:tgtEl>
                                        <p:attrNameLst>
                                          <p:attrName>style.rotation</p:attrName>
                                        </p:attrNameLst>
                                      </p:cBhvr>
                                      <p:tavLst>
                                        <p:tav tm="0">
                                          <p:val>
                                            <p:fltVal val="90"/>
                                          </p:val>
                                        </p:tav>
                                        <p:tav tm="100000">
                                          <p:val>
                                            <p:fltVal val="0"/>
                                          </p:val>
                                        </p:tav>
                                      </p:tavLst>
                                    </p:anim>
                                    <p:animEffect transition="in" filter="fade">
                                      <p:cBhvr>
                                        <p:cTn id="24" dur="10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1000" fill="hold"/>
                                        <p:tgtEl>
                                          <p:spTgt spid="6"/>
                                        </p:tgtEl>
                                        <p:attrNameLst>
                                          <p:attrName>ppt_w</p:attrName>
                                        </p:attrNameLst>
                                      </p:cBhvr>
                                      <p:tavLst>
                                        <p:tav tm="0">
                                          <p:val>
                                            <p:fltVal val="0"/>
                                          </p:val>
                                        </p:tav>
                                        <p:tav tm="100000">
                                          <p:val>
                                            <p:strVal val="#ppt_w"/>
                                          </p:val>
                                        </p:tav>
                                      </p:tavLst>
                                    </p:anim>
                                    <p:anim calcmode="lin" valueType="num">
                                      <p:cBhvr>
                                        <p:cTn id="30" dur="1000" fill="hold"/>
                                        <p:tgtEl>
                                          <p:spTgt spid="6"/>
                                        </p:tgtEl>
                                        <p:attrNameLst>
                                          <p:attrName>ppt_h</p:attrName>
                                        </p:attrNameLst>
                                      </p:cBhvr>
                                      <p:tavLst>
                                        <p:tav tm="0">
                                          <p:val>
                                            <p:fltVal val="0"/>
                                          </p:val>
                                        </p:tav>
                                        <p:tav tm="100000">
                                          <p:val>
                                            <p:strVal val="#ppt_h"/>
                                          </p:val>
                                        </p:tav>
                                      </p:tavLst>
                                    </p:anim>
                                    <p:anim calcmode="lin" valueType="num">
                                      <p:cBhvr>
                                        <p:cTn id="31" dur="1000" fill="hold"/>
                                        <p:tgtEl>
                                          <p:spTgt spid="6"/>
                                        </p:tgtEl>
                                        <p:attrNameLst>
                                          <p:attrName>style.rotation</p:attrName>
                                        </p:attrNameLst>
                                      </p:cBhvr>
                                      <p:tavLst>
                                        <p:tav tm="0">
                                          <p:val>
                                            <p:fltVal val="90"/>
                                          </p:val>
                                        </p:tav>
                                        <p:tav tm="100000">
                                          <p:val>
                                            <p:fltVal val="0"/>
                                          </p:val>
                                        </p:tav>
                                      </p:tavLst>
                                    </p:anim>
                                    <p:animEffect transition="in" filter="fade">
                                      <p:cBhvr>
                                        <p:cTn id="32" dur="1000"/>
                                        <p:tgtEl>
                                          <p:spTgt spid="6"/>
                                        </p:tgtEl>
                                      </p:cBhvr>
                                    </p:animEffect>
                                  </p:childTnLst>
                                </p:cTn>
                              </p:par>
                              <p:par>
                                <p:cTn id="33" presetID="3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1000" fill="hold"/>
                                        <p:tgtEl>
                                          <p:spTgt spid="7"/>
                                        </p:tgtEl>
                                        <p:attrNameLst>
                                          <p:attrName>ppt_w</p:attrName>
                                        </p:attrNameLst>
                                      </p:cBhvr>
                                      <p:tavLst>
                                        <p:tav tm="0">
                                          <p:val>
                                            <p:fltVal val="0"/>
                                          </p:val>
                                        </p:tav>
                                        <p:tav tm="100000">
                                          <p:val>
                                            <p:strVal val="#ppt_w"/>
                                          </p:val>
                                        </p:tav>
                                      </p:tavLst>
                                    </p:anim>
                                    <p:anim calcmode="lin" valueType="num">
                                      <p:cBhvr>
                                        <p:cTn id="36" dur="1000" fill="hold"/>
                                        <p:tgtEl>
                                          <p:spTgt spid="7"/>
                                        </p:tgtEl>
                                        <p:attrNameLst>
                                          <p:attrName>ppt_h</p:attrName>
                                        </p:attrNameLst>
                                      </p:cBhvr>
                                      <p:tavLst>
                                        <p:tav tm="0">
                                          <p:val>
                                            <p:fltVal val="0"/>
                                          </p:val>
                                        </p:tav>
                                        <p:tav tm="100000">
                                          <p:val>
                                            <p:strVal val="#ppt_h"/>
                                          </p:val>
                                        </p:tav>
                                      </p:tavLst>
                                    </p:anim>
                                    <p:anim calcmode="lin" valueType="num">
                                      <p:cBhvr>
                                        <p:cTn id="37" dur="1000" fill="hold"/>
                                        <p:tgtEl>
                                          <p:spTgt spid="7"/>
                                        </p:tgtEl>
                                        <p:attrNameLst>
                                          <p:attrName>style.rotation</p:attrName>
                                        </p:attrNameLst>
                                      </p:cBhvr>
                                      <p:tavLst>
                                        <p:tav tm="0">
                                          <p:val>
                                            <p:fltVal val="90"/>
                                          </p:val>
                                        </p:tav>
                                        <p:tav tm="100000">
                                          <p:val>
                                            <p:fltVal val="0"/>
                                          </p:val>
                                        </p:tav>
                                      </p:tavLst>
                                    </p:anim>
                                    <p:animEffect transition="in" filter="fade">
                                      <p:cBhvr>
                                        <p:cTn id="38"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p:nvPr>
        </p:nvSpPr>
        <p:spPr>
          <a:xfrm>
            <a:off x="0" y="260350"/>
            <a:ext cx="9144000" cy="1125538"/>
          </a:xfrm>
          <a:solidFill>
            <a:srgbClr val="003366"/>
          </a:solidFill>
          <a:ln w="76200" cap="flat" algn="ctr">
            <a:solidFill>
              <a:schemeClr val="tx1"/>
            </a:solidFill>
          </a:ln>
        </p:spPr>
        <p:txBody>
          <a:bodyPr/>
          <a:lstStyle/>
          <a:p>
            <a:pPr>
              <a:defRPr/>
            </a:pPr>
            <a:r>
              <a:rPr lang="es-ES_tradnl" sz="3600" b="1" i="1">
                <a:effectLst>
                  <a:outerShdw blurRad="38100" dist="38100" dir="2700000" algn="tl">
                    <a:srgbClr val="000000"/>
                  </a:outerShdw>
                </a:effectLst>
                <a:latin typeface="Arial" charset="0"/>
              </a:rPr>
              <a:t>PATCH PANEL </a:t>
            </a:r>
          </a:p>
        </p:txBody>
      </p:sp>
      <p:graphicFrame>
        <p:nvGraphicFramePr>
          <p:cNvPr id="16386" name="Object 1024"/>
          <p:cNvGraphicFramePr>
            <a:graphicFrameLocks noChangeAspect="1"/>
          </p:cNvGraphicFramePr>
          <p:nvPr/>
        </p:nvGraphicFramePr>
        <p:xfrm>
          <a:off x="395288" y="1628775"/>
          <a:ext cx="8510587" cy="4648200"/>
        </p:xfrm>
        <a:graphic>
          <a:graphicData uri="http://schemas.openxmlformats.org/presentationml/2006/ole">
            <mc:AlternateContent xmlns:mc="http://schemas.openxmlformats.org/markup-compatibility/2006">
              <mc:Choice xmlns:v="urn:schemas-microsoft-com:vml" Requires="v">
                <p:oleObj spid="_x0000_s11269" name="Imagen de mapa de bits" r:id="rId4" imgW="5229955" imgH="2619048" progId="PBrush">
                  <p:embed/>
                </p:oleObj>
              </mc:Choice>
              <mc:Fallback>
                <p:oleObj name="Imagen de mapa de bits" r:id="rId4" imgW="5229955" imgH="2619048" progId="PBrush">
                  <p:embed/>
                  <p:pic>
                    <p:nvPicPr>
                      <p:cNvPr id="0" name="Object 10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88" y="1628775"/>
                        <a:ext cx="8510587"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mpd="thickThin">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a:xfrm>
            <a:off x="685800" y="0"/>
            <a:ext cx="8458200" cy="914400"/>
          </a:xfrm>
          <a:solidFill>
            <a:srgbClr val="003366"/>
          </a:solidFill>
          <a:ln w="76200" cap="flat" algn="ctr">
            <a:solidFill>
              <a:schemeClr val="tx1"/>
            </a:solidFill>
          </a:ln>
        </p:spPr>
        <p:txBody>
          <a:bodyPr/>
          <a:lstStyle/>
          <a:p>
            <a:pPr>
              <a:defRPr/>
            </a:pPr>
            <a:r>
              <a:rPr lang="es-ES_tradnl" sz="3600" b="1" i="1">
                <a:effectLst>
                  <a:outerShdw blurRad="38100" dist="38100" dir="2700000" algn="tl">
                    <a:srgbClr val="000000"/>
                  </a:outerShdw>
                </a:effectLst>
                <a:latin typeface="Arial" charset="0"/>
              </a:rPr>
              <a:t>PATCH PANEL (Fibra Óptica)</a:t>
            </a:r>
          </a:p>
        </p:txBody>
      </p:sp>
      <p:graphicFrame>
        <p:nvGraphicFramePr>
          <p:cNvPr id="17410" name="Object 1024"/>
          <p:cNvGraphicFramePr>
            <a:graphicFrameLocks noChangeAspect="1"/>
          </p:cNvGraphicFramePr>
          <p:nvPr/>
        </p:nvGraphicFramePr>
        <p:xfrm>
          <a:off x="457200" y="1219200"/>
          <a:ext cx="7596188" cy="4610100"/>
        </p:xfrm>
        <a:graphic>
          <a:graphicData uri="http://schemas.openxmlformats.org/presentationml/2006/ole">
            <mc:AlternateContent xmlns:mc="http://schemas.openxmlformats.org/markup-compatibility/2006">
              <mc:Choice xmlns:v="urn:schemas-microsoft-com:vml" Requires="v">
                <p:oleObj spid="_x0000_s12296" name="Imagen de mapa de bits" r:id="rId4" imgW="3629532" imgH="2152951" progId="PBrush">
                  <p:embed/>
                </p:oleObj>
              </mc:Choice>
              <mc:Fallback>
                <p:oleObj name="Imagen de mapa de bits" r:id="rId4" imgW="3629532" imgH="2152951" progId="PBrush">
                  <p:embed/>
                  <p:pic>
                    <p:nvPicPr>
                      <p:cNvPr id="0" name="Object 10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219200"/>
                        <a:ext cx="7596188" cy="461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mpd="thickThin">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11" name="Object 1025"/>
          <p:cNvGraphicFramePr>
            <a:graphicFrameLocks noChangeAspect="1"/>
          </p:cNvGraphicFramePr>
          <p:nvPr/>
        </p:nvGraphicFramePr>
        <p:xfrm>
          <a:off x="6629400" y="762000"/>
          <a:ext cx="2286000" cy="2286000"/>
        </p:xfrm>
        <a:graphic>
          <a:graphicData uri="http://schemas.openxmlformats.org/presentationml/2006/ole">
            <mc:AlternateContent xmlns:mc="http://schemas.openxmlformats.org/markup-compatibility/2006">
              <mc:Choice xmlns:v="urn:schemas-microsoft-com:vml" Requires="v">
                <p:oleObj spid="_x0000_s12297" name="Imagen de mapa de bits" r:id="rId6" imgW="1400000" imgH="1400000" progId="PBrush">
                  <p:embed/>
                </p:oleObj>
              </mc:Choice>
              <mc:Fallback>
                <p:oleObj name="Imagen de mapa de bits" r:id="rId6" imgW="1400000" imgH="1400000" progId="PBrush">
                  <p:embed/>
                  <p:pic>
                    <p:nvPicPr>
                      <p:cNvPr id="0" name="Object 10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9400" y="762000"/>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mpd="thickThin">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55650" y="0"/>
            <a:ext cx="7461250" cy="1143000"/>
          </a:xfrm>
          <a:solidFill>
            <a:srgbClr val="003366"/>
          </a:solidFill>
          <a:ln w="76200" cap="flat" algn="ctr">
            <a:solidFill>
              <a:schemeClr val="tx1"/>
            </a:solidFill>
          </a:ln>
        </p:spPr>
        <p:txBody>
          <a:bodyPr/>
          <a:lstStyle/>
          <a:p>
            <a:r>
              <a:rPr lang="es-AR" sz="3600" b="1" i="1" dirty="0" err="1">
                <a:effectLst>
                  <a:outerShdw blurRad="38100" dist="38100" dir="2700000" algn="tl">
                    <a:srgbClr val="000000"/>
                  </a:outerShdw>
                </a:effectLst>
                <a:latin typeface="Arial" pitchFamily="34" charset="0"/>
              </a:rPr>
              <a:t>Tranceivers</a:t>
            </a:r>
            <a:r>
              <a:rPr lang="es-AR" sz="3600" b="1" i="1" dirty="0">
                <a:effectLst>
                  <a:outerShdw blurRad="38100" dist="38100" dir="2700000" algn="tl">
                    <a:srgbClr val="000000"/>
                  </a:outerShdw>
                </a:effectLst>
                <a:latin typeface="Arial" pitchFamily="34" charset="0"/>
              </a:rPr>
              <a:t> SFP </a:t>
            </a:r>
            <a:br>
              <a:rPr lang="es-AR" sz="3600" b="1" i="1" dirty="0">
                <a:effectLst>
                  <a:outerShdw blurRad="38100" dist="38100" dir="2700000" algn="tl">
                    <a:srgbClr val="000000"/>
                  </a:outerShdw>
                </a:effectLst>
                <a:latin typeface="Arial" pitchFamily="34" charset="0"/>
              </a:rPr>
            </a:br>
            <a:r>
              <a:rPr lang="es-AR" sz="3600" b="1" i="1" dirty="0">
                <a:effectLst>
                  <a:outerShdw blurRad="38100" dist="38100" dir="2700000" algn="tl">
                    <a:srgbClr val="000000"/>
                  </a:outerShdw>
                </a:effectLst>
                <a:latin typeface="Arial" pitchFamily="34" charset="0"/>
              </a:rPr>
              <a:t>(Small </a:t>
            </a:r>
            <a:r>
              <a:rPr lang="es-AR" sz="3600" b="1" i="1" dirty="0" err="1">
                <a:effectLst>
                  <a:outerShdw blurRad="38100" dist="38100" dir="2700000" algn="tl">
                    <a:srgbClr val="000000"/>
                  </a:outerShdw>
                </a:effectLst>
                <a:latin typeface="Arial" pitchFamily="34" charset="0"/>
              </a:rPr>
              <a:t>Form</a:t>
            </a:r>
            <a:r>
              <a:rPr lang="es-AR" sz="3600" b="1" i="1" dirty="0">
                <a:effectLst>
                  <a:outerShdw blurRad="38100" dist="38100" dir="2700000" algn="tl">
                    <a:srgbClr val="000000"/>
                  </a:outerShdw>
                </a:effectLst>
                <a:latin typeface="Arial" pitchFamily="34" charset="0"/>
              </a:rPr>
              <a:t>-Factor Plug-in)</a:t>
            </a:r>
            <a:endParaRPr lang="en-US" sz="3600" b="1" i="1" dirty="0">
              <a:effectLst>
                <a:outerShdw blurRad="38100" dist="38100" dir="2700000" algn="tl">
                  <a:srgbClr val="000000"/>
                </a:outerShdw>
              </a:effectLst>
              <a:latin typeface="Arial" pitchFamily="34" charset="0"/>
            </a:endParaRPr>
          </a:p>
        </p:txBody>
      </p:sp>
      <p:pic>
        <p:nvPicPr>
          <p:cNvPr id="195587" name="Picture 2" descr="3Com® 1000BASE-SX SFP Transceiver"/>
          <p:cNvPicPr>
            <a:picLocks noChangeAspect="1" noChangeArrowheads="1"/>
          </p:cNvPicPr>
          <p:nvPr/>
        </p:nvPicPr>
        <p:blipFill>
          <a:blip r:embed="rId2" cstate="print"/>
          <a:srcRect/>
          <a:stretch>
            <a:fillRect/>
          </a:stretch>
        </p:blipFill>
        <p:spPr bwMode="auto">
          <a:xfrm>
            <a:off x="250825" y="1412875"/>
            <a:ext cx="1728788" cy="1292225"/>
          </a:xfrm>
          <a:prstGeom prst="rect">
            <a:avLst/>
          </a:prstGeom>
          <a:noFill/>
          <a:ln w="76200" algn="ctr">
            <a:solidFill>
              <a:schemeClr val="tx1"/>
            </a:solidFill>
            <a:miter lim="800000"/>
            <a:headEnd/>
            <a:tailEnd/>
          </a:ln>
          <a:effectLst/>
        </p:spPr>
      </p:pic>
      <p:pic>
        <p:nvPicPr>
          <p:cNvPr id="195588" name="Picture 4" descr="3Com® 1000BASE-T SFP Transceiver"/>
          <p:cNvPicPr>
            <a:picLocks noChangeAspect="1" noChangeArrowheads="1"/>
          </p:cNvPicPr>
          <p:nvPr/>
        </p:nvPicPr>
        <p:blipFill>
          <a:blip r:embed="rId3" cstate="print"/>
          <a:srcRect/>
          <a:stretch>
            <a:fillRect/>
          </a:stretch>
        </p:blipFill>
        <p:spPr bwMode="auto">
          <a:xfrm>
            <a:off x="250825" y="2781300"/>
            <a:ext cx="1728788" cy="1371600"/>
          </a:xfrm>
          <a:prstGeom prst="rect">
            <a:avLst/>
          </a:prstGeom>
          <a:noFill/>
          <a:ln w="76200" algn="ctr">
            <a:solidFill>
              <a:schemeClr val="tx1"/>
            </a:solidFill>
            <a:miter lim="800000"/>
            <a:headEnd/>
            <a:tailEnd/>
          </a:ln>
          <a:effectLst/>
        </p:spPr>
      </p:pic>
      <p:sp>
        <p:nvSpPr>
          <p:cNvPr id="195589" name="TextBox 6"/>
          <p:cNvSpPr txBox="1">
            <a:spLocks noChangeArrowheads="1"/>
          </p:cNvSpPr>
          <p:nvPr/>
        </p:nvSpPr>
        <p:spPr bwMode="auto">
          <a:xfrm>
            <a:off x="2286000" y="1447800"/>
            <a:ext cx="6477000" cy="1754188"/>
          </a:xfrm>
          <a:prstGeom prst="rect">
            <a:avLst/>
          </a:prstGeom>
          <a:solidFill>
            <a:srgbClr val="003366"/>
          </a:solidFill>
          <a:ln w="76200" algn="ctr">
            <a:solidFill>
              <a:schemeClr val="tx1"/>
            </a:solidFill>
            <a:miter lim="800000"/>
            <a:headEnd/>
            <a:tailEnd/>
          </a:ln>
          <a:effectLst/>
        </p:spPr>
        <p:txBody>
          <a:bodyPr anchor="ctr"/>
          <a:lstStyle/>
          <a:p>
            <a:r>
              <a:rPr lang="es-AR" sz="1800" b="1" i="1">
                <a:solidFill>
                  <a:schemeClr val="tx2"/>
                </a:solidFill>
                <a:effectLst>
                  <a:outerShdw blurRad="38100" dist="38100" dir="2700000" algn="tl">
                    <a:srgbClr val="000000"/>
                  </a:outerShdw>
                </a:effectLst>
                <a:latin typeface="Arial" pitchFamily="34" charset="0"/>
              </a:rPr>
              <a:t>La mayoría de los equipamientos proveen este tipo de interface en la actualidad. </a:t>
            </a:r>
          </a:p>
          <a:p>
            <a:r>
              <a:rPr lang="es-AR" sz="1800" b="1" i="1">
                <a:solidFill>
                  <a:schemeClr val="tx2"/>
                </a:solidFill>
                <a:effectLst>
                  <a:outerShdw blurRad="38100" dist="38100" dir="2700000" algn="tl">
                    <a:srgbClr val="000000"/>
                  </a:outerShdw>
                </a:effectLst>
                <a:latin typeface="Arial" pitchFamily="34" charset="0"/>
              </a:rPr>
              <a:t>Capacidad hot-plug </a:t>
            </a:r>
          </a:p>
          <a:p>
            <a:r>
              <a:rPr lang="es-AR" sz="1800" b="1" i="1">
                <a:solidFill>
                  <a:schemeClr val="tx2"/>
                </a:solidFill>
                <a:effectLst>
                  <a:outerShdw blurRad="38100" dist="38100" dir="2700000" algn="tl">
                    <a:srgbClr val="000000"/>
                  </a:outerShdw>
                </a:effectLst>
                <a:latin typeface="Arial" pitchFamily="34" charset="0"/>
              </a:rPr>
              <a:t>Distintas potencias para lograr mayores distancias</a:t>
            </a:r>
          </a:p>
          <a:p>
            <a:r>
              <a:rPr lang="es-AR" sz="1800" b="1" i="1">
                <a:solidFill>
                  <a:schemeClr val="tx2"/>
                </a:solidFill>
                <a:effectLst>
                  <a:outerShdw blurRad="38100" dist="38100" dir="2700000" algn="tl">
                    <a:srgbClr val="000000"/>
                  </a:outerShdw>
                </a:effectLst>
                <a:latin typeface="Arial" pitchFamily="34" charset="0"/>
              </a:rPr>
              <a:t>Interfaces de fibra o cobre a 100, 1000 y 10G (solo fibra)</a:t>
            </a:r>
          </a:p>
          <a:p>
            <a:r>
              <a:rPr lang="es-AR" sz="1800" b="1" i="1">
                <a:solidFill>
                  <a:schemeClr val="tx2"/>
                </a:solidFill>
                <a:effectLst>
                  <a:outerShdw blurRad="38100" dist="38100" dir="2700000" algn="tl">
                    <a:srgbClr val="000000"/>
                  </a:outerShdw>
                </a:effectLst>
                <a:latin typeface="Arial" pitchFamily="34" charset="0"/>
              </a:rPr>
              <a:t>Algunos ejemplos:</a:t>
            </a:r>
          </a:p>
        </p:txBody>
      </p:sp>
      <p:graphicFrame>
        <p:nvGraphicFramePr>
          <p:cNvPr id="8" name="Table 7"/>
          <p:cNvGraphicFramePr>
            <a:graphicFrameLocks noGrp="1"/>
          </p:cNvGraphicFramePr>
          <p:nvPr/>
        </p:nvGraphicFramePr>
        <p:xfrm>
          <a:off x="2268538" y="3429000"/>
          <a:ext cx="6875462" cy="2595564"/>
        </p:xfrm>
        <a:graphic>
          <a:graphicData uri="http://schemas.openxmlformats.org/drawingml/2006/table">
            <a:tbl>
              <a:tblPr/>
              <a:tblGrid>
                <a:gridCol w="2292350">
                  <a:extLst>
                    <a:ext uri="{9D8B030D-6E8A-4147-A177-3AD203B41FA5}">
                      <a16:colId xmlns:a16="http://schemas.microsoft.com/office/drawing/2014/main" val="20000"/>
                    </a:ext>
                  </a:extLst>
                </a:gridCol>
                <a:gridCol w="2290762">
                  <a:extLst>
                    <a:ext uri="{9D8B030D-6E8A-4147-A177-3AD203B41FA5}">
                      <a16:colId xmlns:a16="http://schemas.microsoft.com/office/drawing/2014/main" val="20001"/>
                    </a:ext>
                  </a:extLst>
                </a:gridCol>
                <a:gridCol w="2292350">
                  <a:extLst>
                    <a:ext uri="{9D8B030D-6E8A-4147-A177-3AD203B41FA5}">
                      <a16:colId xmlns:a16="http://schemas.microsoft.com/office/drawing/2014/main" val="20002"/>
                    </a:ext>
                  </a:extLst>
                </a:gridCol>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ES" sz="1800" b="1" i="1" u="none" strike="noStrike" cap="none" normalizeH="0" baseline="0">
                        <a:ln>
                          <a:noFill/>
                        </a:ln>
                        <a:solidFill>
                          <a:srgbClr val="FFFFFF"/>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FFFFFF"/>
                          </a:solidFill>
                          <a:effectLst/>
                          <a:latin typeface="Arial" pitchFamily="34" charset="0"/>
                        </a:rPr>
                        <a:t>Conector</a:t>
                      </a:r>
                      <a:endParaRPr kumimoji="0" lang="en-US" sz="1800" b="1" i="1" u="none" strike="noStrike" cap="none" normalizeH="0" baseline="0">
                        <a:ln>
                          <a:noFill/>
                        </a:ln>
                        <a:solidFill>
                          <a:srgbClr val="FFFFFF"/>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FFFFFF"/>
                          </a:solidFill>
                          <a:effectLst/>
                          <a:latin typeface="Arial" pitchFamily="34" charset="0"/>
                        </a:rPr>
                        <a:t>Medio</a:t>
                      </a:r>
                      <a:endParaRPr kumimoji="0" lang="en-US" sz="1800" b="1" i="1" u="none" strike="noStrike" cap="none" normalizeH="0" baseline="0">
                        <a:ln>
                          <a:noFill/>
                        </a:ln>
                        <a:solidFill>
                          <a:srgbClr val="FFFFFF"/>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69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1000Base-T</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RJ-45</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Cobre</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1000Base-SX</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LC</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Fibra MM</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369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1000Base-LX</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LC</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Fibra MM ó SM</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1000Base-LH</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LC</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Fibra SM</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100Base-FX</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LC</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Fibra MM</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r h="369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10GBase-LR</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LC</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1800" b="1" i="1" u="none" strike="noStrike" cap="none" normalizeH="0" baseline="0">
                          <a:ln>
                            <a:noFill/>
                          </a:ln>
                          <a:solidFill>
                            <a:srgbClr val="000000"/>
                          </a:solidFill>
                          <a:effectLst/>
                          <a:latin typeface="Arial" pitchFamily="34" charset="0"/>
                        </a:rPr>
                        <a:t>Fibra SM</a:t>
                      </a:r>
                      <a:endParaRPr kumimoji="0" lang="en-US" sz="1800" b="1" i="1" u="none" strike="noStrike" cap="none" normalizeH="0" baseline="0">
                        <a:ln>
                          <a:noFill/>
                        </a:ln>
                        <a:solidFill>
                          <a:srgbClr val="000000"/>
                        </a:solidFill>
                        <a:effectLst/>
                        <a:latin typeface="Arial"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6"/>
                  </a:ext>
                </a:extLst>
              </a:tr>
            </a:tbl>
          </a:graphicData>
        </a:graphic>
      </p:graphicFrame>
      <p:pic>
        <p:nvPicPr>
          <p:cNvPr id="195624" name="Picture 6" descr="3Com® 1000BASE-LH SFP Transceiver"/>
          <p:cNvPicPr>
            <a:picLocks noChangeAspect="1" noChangeArrowheads="1"/>
          </p:cNvPicPr>
          <p:nvPr/>
        </p:nvPicPr>
        <p:blipFill>
          <a:blip r:embed="rId4" cstate="print"/>
          <a:srcRect/>
          <a:stretch>
            <a:fillRect/>
          </a:stretch>
        </p:blipFill>
        <p:spPr bwMode="auto">
          <a:xfrm>
            <a:off x="250825" y="4292600"/>
            <a:ext cx="1728788" cy="1209675"/>
          </a:xfrm>
          <a:prstGeom prst="rect">
            <a:avLst/>
          </a:prstGeom>
          <a:noFill/>
          <a:ln w="76200" algn="ctr">
            <a:solidFill>
              <a:schemeClr val="tx1"/>
            </a:solidFill>
            <a:miter lim="800000"/>
            <a:headEnd/>
            <a:tailEnd/>
          </a:ln>
          <a:effectLst/>
        </p:spPr>
      </p:pic>
      <p:sp>
        <p:nvSpPr>
          <p:cNvPr id="195625" name="TextBox 9"/>
          <p:cNvSpPr txBox="1">
            <a:spLocks noChangeArrowheads="1"/>
          </p:cNvSpPr>
          <p:nvPr/>
        </p:nvSpPr>
        <p:spPr bwMode="auto">
          <a:xfrm>
            <a:off x="2339975" y="6237288"/>
            <a:ext cx="6804025" cy="617537"/>
          </a:xfrm>
          <a:prstGeom prst="rect">
            <a:avLst/>
          </a:prstGeom>
          <a:solidFill>
            <a:srgbClr val="003366"/>
          </a:solidFill>
          <a:ln w="76200" algn="ctr">
            <a:solidFill>
              <a:schemeClr val="tx1"/>
            </a:solidFill>
            <a:miter lim="800000"/>
            <a:headEnd/>
            <a:tailEnd/>
          </a:ln>
          <a:effectLst/>
        </p:spPr>
        <p:txBody>
          <a:bodyPr anchor="ctr"/>
          <a:lstStyle/>
          <a:p>
            <a:r>
              <a:rPr lang="es-AR" sz="1800" b="1" i="1">
                <a:solidFill>
                  <a:schemeClr val="tx2"/>
                </a:solidFill>
                <a:effectLst>
                  <a:outerShdw blurRad="38100" dist="38100" dir="2700000" algn="tl">
                    <a:srgbClr val="000000"/>
                  </a:outerShdw>
                </a:effectLst>
                <a:latin typeface="Arial" pitchFamily="34" charset="0"/>
              </a:rPr>
              <a:t>Existen también los conectores XFP utilizados para 10Gbps</a:t>
            </a:r>
            <a:endParaRPr lang="en-US" sz="1800" b="1" i="1">
              <a:solidFill>
                <a:schemeClr val="tx2"/>
              </a:solidFill>
              <a:effectLst>
                <a:outerShdw blurRad="38100" dist="38100" dir="2700000" algn="tl">
                  <a:srgbClr val="000000"/>
                </a:outerShdw>
              </a:effectLst>
              <a:latin typeface="Arial" pitchFamily="34" charset="0"/>
            </a:endParaRPr>
          </a:p>
        </p:txBody>
      </p:sp>
      <p:pic>
        <p:nvPicPr>
          <p:cNvPr id="195626" name="Picture 8" descr="3Com® 10GBASE-LR XFP"/>
          <p:cNvPicPr>
            <a:picLocks noChangeAspect="1" noChangeArrowheads="1"/>
          </p:cNvPicPr>
          <p:nvPr/>
        </p:nvPicPr>
        <p:blipFill>
          <a:blip r:embed="rId5" cstate="print"/>
          <a:srcRect/>
          <a:stretch>
            <a:fillRect/>
          </a:stretch>
        </p:blipFill>
        <p:spPr bwMode="auto">
          <a:xfrm>
            <a:off x="250825" y="5589588"/>
            <a:ext cx="1728788" cy="1268412"/>
          </a:xfrm>
          <a:prstGeom prst="rect">
            <a:avLst/>
          </a:prstGeom>
          <a:solidFill>
            <a:schemeClr val="tx1"/>
          </a:solidFill>
          <a:ln w="76200" algn="ctr">
            <a:solidFill>
              <a:schemeClr val="tx1"/>
            </a:solid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55650" y="0"/>
            <a:ext cx="7461250" cy="1143000"/>
          </a:xfrm>
          <a:solidFill>
            <a:srgbClr val="003366"/>
          </a:solidFill>
          <a:ln w="76200" cap="flat" algn="ctr">
            <a:solidFill>
              <a:schemeClr val="tx1"/>
            </a:solidFill>
          </a:ln>
        </p:spPr>
        <p:txBody>
          <a:bodyPr/>
          <a:lstStyle/>
          <a:p>
            <a:r>
              <a:rPr lang="es-AR" sz="3600" b="1" i="1" dirty="0" err="1">
                <a:effectLst>
                  <a:outerShdw blurRad="38100" dist="38100" dir="2700000" algn="tl">
                    <a:srgbClr val="000000"/>
                  </a:outerShdw>
                </a:effectLst>
                <a:latin typeface="Arial" pitchFamily="34" charset="0"/>
              </a:rPr>
              <a:t>Tranceivers</a:t>
            </a:r>
            <a:r>
              <a:rPr lang="es-AR" sz="3600" b="1" i="1" dirty="0">
                <a:effectLst>
                  <a:outerShdw blurRad="38100" dist="38100" dir="2700000" algn="tl">
                    <a:srgbClr val="000000"/>
                  </a:outerShdw>
                </a:effectLst>
                <a:latin typeface="Arial" pitchFamily="34" charset="0"/>
              </a:rPr>
              <a:t> SFP </a:t>
            </a:r>
            <a:br>
              <a:rPr lang="es-AR" sz="3600" b="1" i="1" dirty="0">
                <a:effectLst>
                  <a:outerShdw blurRad="38100" dist="38100" dir="2700000" algn="tl">
                    <a:srgbClr val="000000"/>
                  </a:outerShdw>
                </a:effectLst>
                <a:latin typeface="Arial" pitchFamily="34" charset="0"/>
              </a:rPr>
            </a:br>
            <a:r>
              <a:rPr lang="es-AR" sz="3600" b="1" i="1" dirty="0">
                <a:effectLst>
                  <a:outerShdw blurRad="38100" dist="38100" dir="2700000" algn="tl">
                    <a:srgbClr val="000000"/>
                  </a:outerShdw>
                </a:effectLst>
                <a:latin typeface="Arial" pitchFamily="34" charset="0"/>
              </a:rPr>
              <a:t>(Small </a:t>
            </a:r>
            <a:r>
              <a:rPr lang="es-AR" sz="3600" b="1" i="1" dirty="0" err="1">
                <a:effectLst>
                  <a:outerShdw blurRad="38100" dist="38100" dir="2700000" algn="tl">
                    <a:srgbClr val="000000"/>
                  </a:outerShdw>
                </a:effectLst>
                <a:latin typeface="Arial" pitchFamily="34" charset="0"/>
              </a:rPr>
              <a:t>Form</a:t>
            </a:r>
            <a:r>
              <a:rPr lang="es-AR" sz="3600" b="1" i="1" dirty="0">
                <a:effectLst>
                  <a:outerShdw blurRad="38100" dist="38100" dir="2700000" algn="tl">
                    <a:srgbClr val="000000"/>
                  </a:outerShdw>
                </a:effectLst>
                <a:latin typeface="Arial" pitchFamily="34" charset="0"/>
              </a:rPr>
              <a:t>-Factor Plug-in)</a:t>
            </a:r>
            <a:endParaRPr lang="en-US" sz="3600" b="1" i="1" dirty="0">
              <a:effectLst>
                <a:outerShdw blurRad="38100" dist="38100" dir="2700000" algn="tl">
                  <a:srgbClr val="000000"/>
                </a:outerShdw>
              </a:effectLst>
              <a:latin typeface="Arial" pitchFamily="34" charset="0"/>
            </a:endParaRPr>
          </a:p>
        </p:txBody>
      </p:sp>
      <p:pic>
        <p:nvPicPr>
          <p:cNvPr id="1986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5479" y="1698706"/>
            <a:ext cx="2502346" cy="2121554"/>
          </a:xfrm>
          <a:prstGeom prst="rect">
            <a:avLst/>
          </a:prstGeom>
          <a:solidFill>
            <a:srgbClr val="003366"/>
          </a:solidFill>
          <a:ln w="76200" algn="ctr">
            <a:solidFill>
              <a:schemeClr val="tx1"/>
            </a:solidFill>
            <a:miter lim="800000"/>
            <a:headEnd/>
            <a:tailEnd/>
          </a:ln>
          <a:effectLst/>
        </p:spPr>
      </p:pic>
      <p:pic>
        <p:nvPicPr>
          <p:cNvPr id="1986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3768" y="4430028"/>
            <a:ext cx="6275267" cy="1334829"/>
          </a:xfrm>
          <a:prstGeom prst="rect">
            <a:avLst/>
          </a:prstGeom>
          <a:solidFill>
            <a:srgbClr val="003366"/>
          </a:solidFill>
          <a:ln w="76200" algn="ctr">
            <a:solidFill>
              <a:schemeClr val="tx1"/>
            </a:solidFill>
            <a:miter lim="800000"/>
            <a:headEnd/>
            <a:tailEnd/>
          </a:ln>
          <a:effectLst/>
        </p:spPr>
      </p:pic>
      <p:pic>
        <p:nvPicPr>
          <p:cNvPr id="19866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936" y="1698706"/>
            <a:ext cx="4608512" cy="2309808"/>
          </a:xfrm>
          <a:prstGeom prst="rect">
            <a:avLst/>
          </a:prstGeom>
          <a:solidFill>
            <a:srgbClr val="003366"/>
          </a:solidFill>
          <a:ln w="76200" algn="ctr">
            <a:solidFill>
              <a:schemeClr val="tx1"/>
            </a:solidFill>
            <a:miter lim="800000"/>
            <a:headEnd/>
            <a:tailEnd/>
          </a:ln>
          <a:effectLst/>
        </p:spPr>
      </p:pic>
    </p:spTree>
    <p:extLst>
      <p:ext uri="{BB962C8B-B14F-4D97-AF65-F5344CB8AC3E}">
        <p14:creationId xmlns:p14="http://schemas.microsoft.com/office/powerpoint/2010/main" val="26341322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a:xfrm>
            <a:off x="755650" y="260350"/>
            <a:ext cx="7772400" cy="1143000"/>
          </a:xfrm>
          <a:solidFill>
            <a:schemeClr val="bg1">
              <a:lumMod val="40000"/>
              <a:lumOff val="60000"/>
            </a:schemeClr>
          </a:solidFill>
          <a:ln w="76200">
            <a:solidFill>
              <a:schemeClr val="bg1">
                <a:lumMod val="50000"/>
              </a:schemeClr>
            </a:solidFill>
          </a:ln>
        </p:spPr>
        <p:txBody>
          <a:bodyPr/>
          <a:lstStyle/>
          <a:p>
            <a:pPr>
              <a:defRPr/>
            </a:pPr>
            <a:r>
              <a:rPr lang="es-ES_tradnl" sz="3600" b="1" i="1" dirty="0">
                <a:solidFill>
                  <a:schemeClr val="tx1"/>
                </a:solidFill>
                <a:effectLst>
                  <a:outerShdw blurRad="38100" dist="38100" dir="2700000" algn="tl">
                    <a:srgbClr val="000000"/>
                  </a:outerShdw>
                </a:effectLst>
                <a:latin typeface="Arial" charset="0"/>
              </a:rPr>
              <a:t>Conclusión </a:t>
            </a:r>
            <a:br>
              <a:rPr lang="es-ES_tradnl" sz="3600" b="1" i="1" dirty="0">
                <a:solidFill>
                  <a:schemeClr val="tx1"/>
                </a:solidFill>
                <a:effectLst>
                  <a:outerShdw blurRad="38100" dist="38100" dir="2700000" algn="tl">
                    <a:srgbClr val="000000"/>
                  </a:outerShdw>
                </a:effectLst>
                <a:latin typeface="Arial" charset="0"/>
              </a:rPr>
            </a:br>
            <a:r>
              <a:rPr lang="es-ES_tradnl" sz="3600" b="1" i="1" dirty="0">
                <a:solidFill>
                  <a:schemeClr val="tx1"/>
                </a:solidFill>
                <a:effectLst>
                  <a:outerShdw blurRad="38100" dist="38100" dir="2700000" algn="tl">
                    <a:srgbClr val="000000"/>
                  </a:outerShdw>
                </a:effectLst>
                <a:latin typeface="Arial" charset="0"/>
              </a:rPr>
              <a:t>Características de CE</a:t>
            </a:r>
          </a:p>
        </p:txBody>
      </p:sp>
      <p:sp>
        <p:nvSpPr>
          <p:cNvPr id="177155" name="Rectangle 3"/>
          <p:cNvSpPr>
            <a:spLocks noGrp="1" noChangeArrowheads="1"/>
          </p:cNvSpPr>
          <p:nvPr>
            <p:ph type="body" idx="1"/>
          </p:nvPr>
        </p:nvSpPr>
        <p:spPr>
          <a:solidFill>
            <a:schemeClr val="bg1">
              <a:lumMod val="40000"/>
              <a:lumOff val="60000"/>
            </a:schemeClr>
          </a:solidFill>
          <a:ln w="76200">
            <a:solidFill>
              <a:schemeClr val="bg1">
                <a:lumMod val="50000"/>
              </a:schemeClr>
            </a:solidFill>
          </a:ln>
        </p:spPr>
        <p:txBody>
          <a:bodyPr/>
          <a:lstStyle/>
          <a:p>
            <a:pPr>
              <a:lnSpc>
                <a:spcPct val="150000"/>
              </a:lnSpc>
              <a:defRPr/>
            </a:pPr>
            <a:r>
              <a:rPr lang="es-ES_tradnl" sz="2800" b="1" i="1">
                <a:effectLst>
                  <a:outerShdw blurRad="38100" dist="38100" dir="2700000" algn="tl">
                    <a:srgbClr val="000000"/>
                  </a:outerShdw>
                </a:effectLst>
                <a:latin typeface="Arial" charset="0"/>
              </a:rPr>
              <a:t>Modularidad</a:t>
            </a:r>
          </a:p>
          <a:p>
            <a:pPr>
              <a:lnSpc>
                <a:spcPct val="150000"/>
              </a:lnSpc>
              <a:defRPr/>
            </a:pPr>
            <a:r>
              <a:rPr lang="es-ES_tradnl" sz="2800" b="1" i="1">
                <a:effectLst>
                  <a:outerShdw blurRad="38100" dist="38100" dir="2700000" algn="tl">
                    <a:srgbClr val="000000"/>
                  </a:outerShdw>
                </a:effectLst>
                <a:latin typeface="Arial" charset="0"/>
              </a:rPr>
              <a:t>Flexibilidad</a:t>
            </a:r>
          </a:p>
          <a:p>
            <a:pPr>
              <a:lnSpc>
                <a:spcPct val="150000"/>
              </a:lnSpc>
              <a:defRPr/>
            </a:pPr>
            <a:r>
              <a:rPr lang="es-ES_tradnl" sz="2800" b="1" i="1">
                <a:effectLst>
                  <a:outerShdw blurRad="38100" dist="38100" dir="2700000" algn="tl">
                    <a:srgbClr val="000000"/>
                  </a:outerShdw>
                </a:effectLst>
                <a:latin typeface="Arial" charset="0"/>
              </a:rPr>
              <a:t>Arquitectura Abierta</a:t>
            </a:r>
          </a:p>
          <a:p>
            <a:pPr>
              <a:lnSpc>
                <a:spcPct val="150000"/>
              </a:lnSpc>
              <a:defRPr/>
            </a:pPr>
            <a:r>
              <a:rPr lang="es-ES_tradnl" sz="2800" b="1" i="1">
                <a:effectLst>
                  <a:outerShdw blurRad="38100" dist="38100" dir="2700000" algn="tl">
                    <a:srgbClr val="000000"/>
                  </a:outerShdw>
                </a:effectLst>
                <a:latin typeface="Arial" charset="0"/>
              </a:rPr>
              <a:t>Compatible con Estándares</a:t>
            </a:r>
          </a:p>
          <a:p>
            <a:pPr>
              <a:lnSpc>
                <a:spcPct val="150000"/>
              </a:lnSpc>
              <a:defRPr/>
            </a:pPr>
            <a:r>
              <a:rPr lang="es-ES_tradnl" sz="2800" b="1" i="1">
                <a:effectLst>
                  <a:outerShdw blurRad="38100" dist="38100" dir="2700000" algn="tl">
                    <a:srgbClr val="000000"/>
                  </a:outerShdw>
                </a:effectLst>
                <a:latin typeface="Arial" charset="0"/>
              </a:rPr>
              <a:t>Future Proofing (Tecnologías Futuras)</a:t>
            </a:r>
          </a:p>
          <a:p>
            <a:pPr>
              <a:lnSpc>
                <a:spcPct val="150000"/>
              </a:lnSpc>
              <a:defRPr/>
            </a:pPr>
            <a:endParaRPr lang="es-ES_tradnl" sz="2800" b="1" i="1">
              <a:effectLst>
                <a:outerShdw blurRad="38100" dist="38100" dir="2700000" algn="tl">
                  <a:srgbClr val="000000"/>
                </a:outerShdw>
              </a:effectLst>
              <a:latin typeface="Arial" charset="0"/>
            </a:endParaRPr>
          </a:p>
          <a:p>
            <a:pPr>
              <a:defRPr/>
            </a:pPr>
            <a:endParaRPr lang="es-ES_tradnl" sz="2800" b="1" i="1">
              <a:effectLst>
                <a:outerShdw blurRad="38100" dist="38100" dir="2700000" algn="tl">
                  <a:srgbClr val="000000"/>
                </a:outerShdw>
              </a:effectLst>
              <a:latin typeface="Arial"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title"/>
          </p:nvPr>
        </p:nvSpPr>
        <p:spPr>
          <a:xfrm>
            <a:off x="0" y="0"/>
            <a:ext cx="9144000" cy="1143000"/>
          </a:xfrm>
          <a:solidFill>
            <a:schemeClr val="bg1">
              <a:lumMod val="40000"/>
              <a:lumOff val="60000"/>
            </a:schemeClr>
          </a:solidFill>
          <a:ln w="76200">
            <a:solidFill>
              <a:schemeClr val="bg1">
                <a:lumMod val="50000"/>
              </a:schemeClr>
            </a:solidFill>
          </a:ln>
        </p:spPr>
        <p:txBody>
          <a:bodyPr/>
          <a:lstStyle/>
          <a:p>
            <a:pPr>
              <a:defRPr/>
            </a:pPr>
            <a:r>
              <a:rPr lang="es-ES_tradnl" sz="3600" b="1" i="1">
                <a:solidFill>
                  <a:schemeClr val="tx1"/>
                </a:solidFill>
                <a:effectLst>
                  <a:outerShdw blurRad="38100" dist="38100" dir="2700000" algn="tl">
                    <a:srgbClr val="000000"/>
                  </a:outerShdw>
                </a:effectLst>
                <a:latin typeface="Arial" charset="0"/>
              </a:rPr>
              <a:t>Conclusión – Ventajas de CE</a:t>
            </a:r>
          </a:p>
        </p:txBody>
      </p:sp>
      <p:sp>
        <p:nvSpPr>
          <p:cNvPr id="178179" name="Rectangle 3"/>
          <p:cNvSpPr>
            <a:spLocks noGrp="1" noChangeArrowheads="1"/>
          </p:cNvSpPr>
          <p:nvPr>
            <p:ph type="body" idx="1"/>
          </p:nvPr>
        </p:nvSpPr>
        <p:spPr>
          <a:xfrm>
            <a:off x="539552" y="1340768"/>
            <a:ext cx="8299450" cy="5257800"/>
          </a:xfrm>
          <a:solidFill>
            <a:schemeClr val="bg1">
              <a:lumMod val="40000"/>
              <a:lumOff val="60000"/>
            </a:schemeClr>
          </a:solidFill>
          <a:ln w="38100">
            <a:solidFill>
              <a:schemeClr val="bg1">
                <a:lumMod val="50000"/>
              </a:schemeClr>
            </a:solidFill>
          </a:ln>
        </p:spPr>
        <p:txBody>
          <a:bodyPr/>
          <a:lstStyle/>
          <a:p>
            <a:pPr>
              <a:lnSpc>
                <a:spcPct val="150000"/>
              </a:lnSpc>
              <a:defRPr/>
            </a:pPr>
            <a:r>
              <a:rPr lang="es-ES_tradnl" b="1" i="1" dirty="0">
                <a:effectLst>
                  <a:outerShdw blurRad="38100" dist="38100" dir="2700000" algn="tl">
                    <a:srgbClr val="000000"/>
                  </a:outerShdw>
                </a:effectLst>
                <a:latin typeface="Arial" charset="0"/>
              </a:rPr>
              <a:t>Reducción de Costos.</a:t>
            </a:r>
            <a:r>
              <a:rPr lang="es-ES_tradnl" sz="2800" b="1" i="1" dirty="0">
                <a:effectLst>
                  <a:outerShdw blurRad="38100" dist="38100" dir="2700000" algn="tl">
                    <a:srgbClr val="000000"/>
                  </a:outerShdw>
                </a:effectLst>
                <a:latin typeface="Arial" charset="0"/>
              </a:rPr>
              <a:t>  </a:t>
            </a:r>
          </a:p>
          <a:p>
            <a:pPr lvl="1">
              <a:lnSpc>
                <a:spcPct val="150000"/>
              </a:lnSpc>
              <a:defRPr/>
            </a:pPr>
            <a:r>
              <a:rPr lang="es-ES_tradnl" sz="2000" b="1" i="1" dirty="0">
                <a:effectLst>
                  <a:outerShdw blurRad="38100" dist="38100" dir="2700000" algn="tl">
                    <a:srgbClr val="000000"/>
                  </a:outerShdw>
                </a:effectLst>
                <a:latin typeface="Arial" charset="0"/>
              </a:rPr>
              <a:t>Instalación y materiales</a:t>
            </a:r>
            <a:r>
              <a:rPr lang="es-ES_tradnl" sz="1800" b="1" i="1" dirty="0">
                <a:effectLst>
                  <a:outerShdw blurRad="38100" dist="38100" dir="2700000" algn="tl">
                    <a:srgbClr val="000000"/>
                  </a:outerShdw>
                </a:effectLst>
                <a:latin typeface="Arial" charset="0"/>
              </a:rPr>
              <a:t> (Materiales Estándares).</a:t>
            </a:r>
          </a:p>
          <a:p>
            <a:pPr>
              <a:lnSpc>
                <a:spcPct val="150000"/>
              </a:lnSpc>
              <a:defRPr/>
            </a:pPr>
            <a:r>
              <a:rPr lang="es-ES_tradnl" sz="3600" b="1" i="1" dirty="0">
                <a:effectLst>
                  <a:outerShdw blurRad="38100" dist="38100" dir="2700000" algn="tl">
                    <a:srgbClr val="000000"/>
                  </a:outerShdw>
                </a:effectLst>
                <a:latin typeface="Arial" charset="0"/>
              </a:rPr>
              <a:t>Reducción de Espacio</a:t>
            </a:r>
            <a:r>
              <a:rPr lang="es-ES_tradnl" sz="2800" b="1" i="1" dirty="0">
                <a:effectLst>
                  <a:outerShdw blurRad="38100" dist="38100" dir="2700000" algn="tl">
                    <a:srgbClr val="000000"/>
                  </a:outerShdw>
                </a:effectLst>
                <a:latin typeface="Arial" charset="0"/>
              </a:rPr>
              <a:t> </a:t>
            </a:r>
            <a:r>
              <a:rPr lang="es-ES_tradnl" sz="2000" b="1" i="1" dirty="0">
                <a:effectLst>
                  <a:outerShdw blurRad="38100" dist="38100" dir="2700000" algn="tl">
                    <a:srgbClr val="000000"/>
                  </a:outerShdw>
                </a:effectLst>
                <a:latin typeface="Arial" charset="0"/>
              </a:rPr>
              <a:t>(Ductos y Montantes)</a:t>
            </a:r>
          </a:p>
          <a:p>
            <a:pPr>
              <a:lnSpc>
                <a:spcPct val="150000"/>
              </a:lnSpc>
              <a:defRPr/>
            </a:pPr>
            <a:r>
              <a:rPr lang="es-ES_tradnl" sz="3600" b="1" i="1" dirty="0">
                <a:effectLst>
                  <a:outerShdw blurRad="38100" dist="38100" dir="2700000" algn="tl">
                    <a:srgbClr val="000000"/>
                  </a:outerShdw>
                </a:effectLst>
                <a:latin typeface="Arial" charset="0"/>
              </a:rPr>
              <a:t>Reducción de Gastos.</a:t>
            </a:r>
            <a:r>
              <a:rPr lang="es-ES_tradnl" sz="2800" b="1" i="1" dirty="0">
                <a:effectLst>
                  <a:outerShdw blurRad="38100" dist="38100" dir="2700000" algn="tl">
                    <a:srgbClr val="000000"/>
                  </a:outerShdw>
                </a:effectLst>
                <a:latin typeface="Arial" charset="0"/>
              </a:rPr>
              <a:t> </a:t>
            </a:r>
          </a:p>
          <a:p>
            <a:pPr lvl="4">
              <a:lnSpc>
                <a:spcPct val="150000"/>
              </a:lnSpc>
              <a:defRPr/>
            </a:pPr>
            <a:r>
              <a:rPr lang="es-ES_tradnl" sz="1800" b="1" i="1" dirty="0">
                <a:effectLst>
                  <a:outerShdw blurRad="38100" dist="38100" dir="2700000" algn="tl">
                    <a:srgbClr val="000000"/>
                  </a:outerShdw>
                </a:effectLst>
                <a:latin typeface="Arial" charset="0"/>
              </a:rPr>
              <a:t>Adicionales</a:t>
            </a:r>
          </a:p>
          <a:p>
            <a:pPr lvl="4">
              <a:lnSpc>
                <a:spcPct val="150000"/>
              </a:lnSpc>
              <a:defRPr/>
            </a:pPr>
            <a:r>
              <a:rPr lang="es-ES_tradnl" sz="1800" b="1" i="1" dirty="0">
                <a:effectLst>
                  <a:outerShdw blurRad="38100" dist="38100" dir="2700000" algn="tl">
                    <a:srgbClr val="000000"/>
                  </a:outerShdw>
                </a:effectLst>
                <a:latin typeface="Arial" charset="0"/>
              </a:rPr>
              <a:t>Cambios </a:t>
            </a:r>
          </a:p>
          <a:p>
            <a:pPr lvl="4">
              <a:lnSpc>
                <a:spcPct val="150000"/>
              </a:lnSpc>
              <a:defRPr/>
            </a:pPr>
            <a:r>
              <a:rPr lang="es-ES_tradnl" sz="1800" b="1" i="1" dirty="0">
                <a:effectLst>
                  <a:outerShdw blurRad="38100" dist="38100" dir="2700000" algn="tl">
                    <a:srgbClr val="000000"/>
                  </a:outerShdw>
                </a:effectLst>
                <a:latin typeface="Arial" charset="0"/>
              </a:rPr>
              <a:t>Administración </a:t>
            </a:r>
          </a:p>
          <a:p>
            <a:pPr lvl="4">
              <a:lnSpc>
                <a:spcPct val="150000"/>
              </a:lnSpc>
              <a:defRPr/>
            </a:pPr>
            <a:r>
              <a:rPr lang="es-ES_tradnl" sz="1800" b="1" i="1" dirty="0">
                <a:effectLst>
                  <a:outerShdw blurRad="38100" dist="38100" dir="2700000" algn="tl">
                    <a:srgbClr val="000000"/>
                  </a:outerShdw>
                </a:effectLst>
                <a:latin typeface="Arial" charset="0"/>
              </a:rPr>
              <a:t>Mantenimiento</a:t>
            </a:r>
          </a:p>
          <a:p>
            <a:pPr>
              <a:lnSpc>
                <a:spcPct val="150000"/>
              </a:lnSpc>
              <a:defRPr/>
            </a:pPr>
            <a:endParaRPr lang="es-ES_tradnl" sz="2400" b="1" i="1" dirty="0">
              <a:effectLst>
                <a:outerShdw blurRad="38100" dist="38100" dir="2700000" algn="tl">
                  <a:srgbClr val="000000"/>
                </a:outerShdw>
              </a:effectLst>
              <a:latin typeface="Arial" charset="0"/>
            </a:endParaRPr>
          </a:p>
          <a:p>
            <a:pPr>
              <a:defRPr/>
            </a:pPr>
            <a:endParaRPr lang="es-ES_tradnl" sz="2400" b="1" i="1" dirty="0">
              <a:effectLst>
                <a:outerShdw blurRad="38100" dist="38100" dir="2700000" algn="tl">
                  <a:srgbClr val="000000"/>
                </a:outerShdw>
              </a:effectLst>
              <a:latin typeface="Arial"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774373" y="2802544"/>
            <a:ext cx="4787418" cy="3363081"/>
          </a:xfrm>
        </p:spPr>
        <p:txBody>
          <a:bodyPr>
            <a:noAutofit/>
          </a:bodyPr>
          <a:lstStyle/>
          <a:p>
            <a:pPr>
              <a:buNone/>
            </a:pPr>
            <a:r>
              <a:rPr lang="es-ES" sz="2769" b="1" dirty="0">
                <a:latin typeface="Arial" panose="020B0604020202020204" pitchFamily="34" charset="0"/>
                <a:cs typeface="Arial" panose="020B0604020202020204" pitchFamily="34" charset="0"/>
              </a:rPr>
              <a:t>¿Preguntas?</a:t>
            </a:r>
          </a:p>
          <a:p>
            <a:pPr>
              <a:buNone/>
            </a:pPr>
            <a:r>
              <a:rPr lang="es-ES" sz="2769" b="1" dirty="0" err="1">
                <a:latin typeface="Arial" panose="020B0604020202020204" pitchFamily="34" charset="0"/>
                <a:cs typeface="Arial" panose="020B0604020202020204" pitchFamily="34" charset="0"/>
              </a:rPr>
              <a:t>Any</a:t>
            </a:r>
            <a:r>
              <a:rPr lang="es-ES" sz="2769" b="1" dirty="0">
                <a:latin typeface="Arial" panose="020B0604020202020204" pitchFamily="34" charset="0"/>
                <a:cs typeface="Arial" panose="020B0604020202020204" pitchFamily="34" charset="0"/>
              </a:rPr>
              <a:t> </a:t>
            </a:r>
            <a:r>
              <a:rPr lang="es-ES" sz="2769" b="1" dirty="0" err="1">
                <a:latin typeface="Arial" panose="020B0604020202020204" pitchFamily="34" charset="0"/>
                <a:cs typeface="Arial" panose="020B0604020202020204" pitchFamily="34" charset="0"/>
              </a:rPr>
              <a:t>questions</a:t>
            </a:r>
            <a:r>
              <a:rPr lang="es-ES" sz="2769" b="1" dirty="0">
                <a:latin typeface="Arial" panose="020B0604020202020204" pitchFamily="34" charset="0"/>
                <a:cs typeface="Arial" panose="020B0604020202020204" pitchFamily="34" charset="0"/>
              </a:rPr>
              <a:t>?</a:t>
            </a:r>
          </a:p>
          <a:p>
            <a:pPr>
              <a:buNone/>
            </a:pPr>
            <a:r>
              <a:rPr lang="es-ES" sz="2769" b="1" dirty="0" err="1">
                <a:latin typeface="Arial" panose="020B0604020202020204" pitchFamily="34" charset="0"/>
                <a:cs typeface="Arial" panose="020B0604020202020204" pitchFamily="34" charset="0"/>
              </a:rPr>
              <a:t>Dúvidas</a:t>
            </a:r>
            <a:r>
              <a:rPr lang="es-ES" sz="2769" b="1" dirty="0">
                <a:latin typeface="Arial" panose="020B0604020202020204" pitchFamily="34" charset="0"/>
                <a:cs typeface="Arial" panose="020B0604020202020204" pitchFamily="34" charset="0"/>
              </a:rPr>
              <a:t>?</a:t>
            </a:r>
          </a:p>
          <a:p>
            <a:pPr>
              <a:buNone/>
            </a:pPr>
            <a:r>
              <a:rPr lang="fr-FR" sz="2769" b="1" dirty="0">
                <a:latin typeface="Arial" panose="020B0604020202020204" pitchFamily="34" charset="0"/>
                <a:cs typeface="Arial" panose="020B0604020202020204" pitchFamily="34" charset="0"/>
              </a:rPr>
              <a:t>Des questions?</a:t>
            </a:r>
          </a:p>
          <a:p>
            <a:pPr>
              <a:buNone/>
            </a:pPr>
            <a:r>
              <a:rPr lang="it-IT" sz="2769" b="1" dirty="0">
                <a:latin typeface="Arial" panose="020B0604020202020204" pitchFamily="34" charset="0"/>
                <a:cs typeface="Arial" panose="020B0604020202020204" pitchFamily="34" charset="0"/>
              </a:rPr>
              <a:t>Qualche domanda?</a:t>
            </a:r>
            <a:endParaRPr lang="es-ES" sz="2769" b="1" dirty="0">
              <a:latin typeface="Arial" panose="020B0604020202020204" pitchFamily="34" charset="0"/>
              <a:cs typeface="Arial" panose="020B0604020202020204" pitchFamily="34" charset="0"/>
            </a:endParaRPr>
          </a:p>
          <a:p>
            <a:pPr>
              <a:buNone/>
            </a:pPr>
            <a:r>
              <a:rPr lang="es-ES" sz="2769" b="1" dirty="0" err="1">
                <a:latin typeface="Arial" panose="020B0604020202020204" pitchFamily="34" charset="0"/>
                <a:cs typeface="Arial" panose="020B0604020202020204" pitchFamily="34" charset="0"/>
              </a:rPr>
              <a:t>Eine</a:t>
            </a:r>
            <a:r>
              <a:rPr lang="es-ES" sz="2769" b="1" dirty="0">
                <a:latin typeface="Arial" panose="020B0604020202020204" pitchFamily="34" charset="0"/>
                <a:cs typeface="Arial" panose="020B0604020202020204" pitchFamily="34" charset="0"/>
              </a:rPr>
              <a:t> </a:t>
            </a:r>
            <a:r>
              <a:rPr lang="es-ES" sz="2769" b="1" dirty="0" err="1">
                <a:latin typeface="Arial" panose="020B0604020202020204" pitchFamily="34" charset="0"/>
                <a:cs typeface="Arial" panose="020B0604020202020204" pitchFamily="34" charset="0"/>
              </a:rPr>
              <a:t>Frage</a:t>
            </a:r>
            <a:r>
              <a:rPr lang="es-ES" sz="2769" b="1" dirty="0">
                <a:latin typeface="Arial" panose="020B0604020202020204" pitchFamily="34" charset="0"/>
                <a:cs typeface="Arial" panose="020B0604020202020204" pitchFamily="34" charset="0"/>
              </a:rPr>
              <a:t>?</a:t>
            </a:r>
          </a:p>
          <a:p>
            <a:pPr>
              <a:buNone/>
            </a:pPr>
            <a:r>
              <a:rPr lang="ru-RU" sz="2769" b="1" dirty="0">
                <a:latin typeface="Arial" panose="020B0604020202020204" pitchFamily="34" charset="0"/>
                <a:cs typeface="Arial" panose="020B0604020202020204" pitchFamily="34" charset="0"/>
              </a:rPr>
              <a:t>Есть вопросы?</a:t>
            </a:r>
            <a:endParaRPr lang="es-ES" sz="2769" b="1" dirty="0">
              <a:latin typeface="Arial" panose="020B0604020202020204" pitchFamily="34" charset="0"/>
              <a:cs typeface="Arial" panose="020B0604020202020204" pitchFamily="34" charset="0"/>
            </a:endParaRPr>
          </a:p>
        </p:txBody>
      </p:sp>
      <p:grpSp>
        <p:nvGrpSpPr>
          <p:cNvPr id="14" name="13 Grupo"/>
          <p:cNvGrpSpPr/>
          <p:nvPr/>
        </p:nvGrpSpPr>
        <p:grpSpPr>
          <a:xfrm>
            <a:off x="2378526" y="2921976"/>
            <a:ext cx="1147182" cy="3342563"/>
            <a:chOff x="3000364" y="2879724"/>
            <a:chExt cx="438151" cy="3621110"/>
          </a:xfrm>
        </p:grpSpPr>
        <p:pic>
          <p:nvPicPr>
            <p:cNvPr id="5" name="Picture 6" descr="E:\Usuarios\Nieves\Desktop\PORTUGUES-02.png"/>
            <p:cNvPicPr>
              <a:picLocks noChangeAspect="1" noChangeArrowheads="1"/>
            </p:cNvPicPr>
            <p:nvPr/>
          </p:nvPicPr>
          <p:blipFill>
            <a:blip r:embed="rId3"/>
            <a:srcRect/>
            <a:stretch>
              <a:fillRect/>
            </a:stretch>
          </p:blipFill>
          <p:spPr bwMode="auto">
            <a:xfrm>
              <a:off x="3000364" y="4000504"/>
              <a:ext cx="438150" cy="328613"/>
            </a:xfrm>
            <a:prstGeom prst="rect">
              <a:avLst/>
            </a:prstGeom>
            <a:noFill/>
          </p:spPr>
        </p:pic>
        <p:pic>
          <p:nvPicPr>
            <p:cNvPr id="6" name="Picture 7" descr="E:\Usuarios\Nieves\Desktop\FRANCES-02.png"/>
            <p:cNvPicPr>
              <a:picLocks noChangeAspect="1" noChangeArrowheads="1"/>
            </p:cNvPicPr>
            <p:nvPr/>
          </p:nvPicPr>
          <p:blipFill>
            <a:blip r:embed="rId4"/>
            <a:srcRect/>
            <a:stretch>
              <a:fillRect/>
            </a:stretch>
          </p:blipFill>
          <p:spPr bwMode="auto">
            <a:xfrm>
              <a:off x="3000364" y="4572008"/>
              <a:ext cx="438151" cy="328612"/>
            </a:xfrm>
            <a:prstGeom prst="rect">
              <a:avLst/>
            </a:prstGeom>
            <a:noFill/>
          </p:spPr>
        </p:pic>
        <p:pic>
          <p:nvPicPr>
            <p:cNvPr id="7" name="Picture 8" descr="E:\Usuarios\Nieves\Desktop\ITALIANO-02.png"/>
            <p:cNvPicPr>
              <a:picLocks noChangeAspect="1" noChangeArrowheads="1"/>
            </p:cNvPicPr>
            <p:nvPr/>
          </p:nvPicPr>
          <p:blipFill>
            <a:blip r:embed="rId5"/>
            <a:srcRect/>
            <a:stretch>
              <a:fillRect/>
            </a:stretch>
          </p:blipFill>
          <p:spPr bwMode="auto">
            <a:xfrm>
              <a:off x="3000364" y="5100651"/>
              <a:ext cx="438150" cy="328613"/>
            </a:xfrm>
            <a:prstGeom prst="rect">
              <a:avLst/>
            </a:prstGeom>
            <a:noFill/>
          </p:spPr>
        </p:pic>
        <p:pic>
          <p:nvPicPr>
            <p:cNvPr id="8" name="Picture 9" descr="E:\Usuarios\Nieves\Desktop\ALEMAN-02.png"/>
            <p:cNvPicPr>
              <a:picLocks noChangeAspect="1" noChangeArrowheads="1"/>
            </p:cNvPicPr>
            <p:nvPr/>
          </p:nvPicPr>
          <p:blipFill>
            <a:blip r:embed="rId6"/>
            <a:srcRect/>
            <a:stretch>
              <a:fillRect/>
            </a:stretch>
          </p:blipFill>
          <p:spPr bwMode="auto">
            <a:xfrm>
              <a:off x="3000364" y="5643578"/>
              <a:ext cx="438150" cy="328612"/>
            </a:xfrm>
            <a:prstGeom prst="rect">
              <a:avLst/>
            </a:prstGeom>
            <a:noFill/>
          </p:spPr>
        </p:pic>
        <p:pic>
          <p:nvPicPr>
            <p:cNvPr id="9" name="Picture 10" descr="E:\Usuarios\Nieves\Desktop\RUSO-02.png"/>
            <p:cNvPicPr>
              <a:picLocks noChangeAspect="1" noChangeArrowheads="1"/>
            </p:cNvPicPr>
            <p:nvPr/>
          </p:nvPicPr>
          <p:blipFill>
            <a:blip r:embed="rId7"/>
            <a:srcRect/>
            <a:stretch>
              <a:fillRect/>
            </a:stretch>
          </p:blipFill>
          <p:spPr bwMode="auto">
            <a:xfrm>
              <a:off x="3000364" y="6172222"/>
              <a:ext cx="438150" cy="328612"/>
            </a:xfrm>
            <a:prstGeom prst="rect">
              <a:avLst/>
            </a:prstGeom>
            <a:noFill/>
          </p:spPr>
        </p:pic>
        <p:pic>
          <p:nvPicPr>
            <p:cNvPr id="10" name="Picture 5" descr="E:\Usuarios\Nieves\Desktop\INGLES-02.png"/>
            <p:cNvPicPr>
              <a:picLocks noChangeAspect="1" noChangeArrowheads="1"/>
            </p:cNvPicPr>
            <p:nvPr/>
          </p:nvPicPr>
          <p:blipFill>
            <a:blip r:embed="rId8"/>
            <a:srcRect/>
            <a:stretch>
              <a:fillRect/>
            </a:stretch>
          </p:blipFill>
          <p:spPr bwMode="auto">
            <a:xfrm>
              <a:off x="3008305" y="3475040"/>
              <a:ext cx="420687" cy="311150"/>
            </a:xfrm>
            <a:prstGeom prst="rect">
              <a:avLst/>
            </a:prstGeom>
            <a:noFill/>
          </p:spPr>
        </p:pic>
        <p:pic>
          <p:nvPicPr>
            <p:cNvPr id="1028" name="Picture 4" descr="E:\Usuarios\Nieves\Desktop\arggg-02.png"/>
            <p:cNvPicPr>
              <a:picLocks noChangeAspect="1" noChangeArrowheads="1"/>
            </p:cNvPicPr>
            <p:nvPr/>
          </p:nvPicPr>
          <p:blipFill>
            <a:blip r:embed="rId9"/>
            <a:srcRect/>
            <a:stretch>
              <a:fillRect/>
            </a:stretch>
          </p:blipFill>
          <p:spPr bwMode="auto">
            <a:xfrm>
              <a:off x="3000364" y="2879724"/>
              <a:ext cx="427038" cy="334962"/>
            </a:xfrm>
            <a:prstGeom prst="rect">
              <a:avLst/>
            </a:prstGeom>
            <a:noFill/>
          </p:spPr>
        </p:pic>
      </p:grpSp>
      <p:pic>
        <p:nvPicPr>
          <p:cNvPr id="11" name="Picture 5"/>
          <p:cNvPicPr>
            <a:picLocks noChangeAspect="1"/>
          </p:cNvPicPr>
          <p:nvPr/>
        </p:nvPicPr>
        <p:blipFill>
          <a:blip r:embed="rId10"/>
          <a:stretch>
            <a:fillRect/>
          </a:stretch>
        </p:blipFill>
        <p:spPr>
          <a:xfrm>
            <a:off x="3773968" y="570837"/>
            <a:ext cx="1994068" cy="1905442"/>
          </a:xfrm>
          <a:prstGeom prst="rect">
            <a:avLst/>
          </a:prstGeom>
        </p:spPr>
      </p:pic>
    </p:spTree>
    <p:extLst>
      <p:ext uri="{BB962C8B-B14F-4D97-AF65-F5344CB8AC3E}">
        <p14:creationId xmlns:p14="http://schemas.microsoft.com/office/powerpoint/2010/main" val="303912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wipe(up)">
                                      <p:cBhvr>
                                        <p:cTn id="20" dur="500"/>
                                        <p:tgtEl>
                                          <p:spTgt spid="3">
                                            <p:txEl>
                                              <p:pRg st="0" end="0"/>
                                            </p:txEl>
                                          </p:spTgt>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up)">
                                      <p:cBhvr>
                                        <p:cTn id="23" dur="500"/>
                                        <p:tgtEl>
                                          <p:spTgt spid="3">
                                            <p:txEl>
                                              <p:pRg st="1" end="1"/>
                                            </p:tx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wipe(up)">
                                      <p:cBhvr>
                                        <p:cTn id="26" dur="500"/>
                                        <p:tgtEl>
                                          <p:spTgt spid="3">
                                            <p:txEl>
                                              <p:pRg st="2" end="2"/>
                                            </p:txEl>
                                          </p:spTgt>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wipe(up)">
                                      <p:cBhvr>
                                        <p:cTn id="29" dur="500"/>
                                        <p:tgtEl>
                                          <p:spTgt spid="3">
                                            <p:txEl>
                                              <p:pRg st="3" end="3"/>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up)">
                                      <p:cBhvr>
                                        <p:cTn id="32" dur="500"/>
                                        <p:tgtEl>
                                          <p:spTgt spid="3">
                                            <p:txEl>
                                              <p:pRg st="4" end="4"/>
                                            </p:txEl>
                                          </p:spTgt>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wipe(up)">
                                      <p:cBhvr>
                                        <p:cTn id="35" dur="500"/>
                                        <p:tgtEl>
                                          <p:spTgt spid="3">
                                            <p:txEl>
                                              <p:pRg st="5" end="5"/>
                                            </p:txEl>
                                          </p:spTgt>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wipe(up)">
                                      <p:cBhvr>
                                        <p:cTn id="3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1026"/>
          <p:cNvSpPr>
            <a:spLocks noGrp="1" noChangeArrowheads="1"/>
          </p:cNvSpPr>
          <p:nvPr>
            <p:ph type="title"/>
          </p:nvPr>
        </p:nvSpPr>
        <p:spPr>
          <a:xfrm>
            <a:off x="560294" y="0"/>
            <a:ext cx="8153400" cy="1407368"/>
          </a:xfrm>
          <a:solidFill>
            <a:schemeClr val="bg1">
              <a:lumMod val="75000"/>
            </a:schemeClr>
          </a:solidFill>
          <a:ln w="76200">
            <a:solidFill>
              <a:schemeClr val="accent2">
                <a:lumMod val="50000"/>
                <a:lumOff val="50000"/>
              </a:schemeClr>
            </a:solidFill>
          </a:ln>
        </p:spPr>
        <p:txBody>
          <a:bodyPr/>
          <a:lstStyle/>
          <a:p>
            <a:pPr>
              <a:defRPr/>
            </a:pPr>
            <a:r>
              <a:rPr lang="es-ES_tradnl" b="1" i="1" dirty="0">
                <a:solidFill>
                  <a:schemeClr val="tx1"/>
                </a:solidFill>
                <a:effectLst>
                  <a:outerShdw blurRad="38100" dist="38100" dir="2700000" algn="tl">
                    <a:srgbClr val="000000"/>
                  </a:outerShdw>
                </a:effectLst>
                <a:latin typeface="Arial" charset="0"/>
              </a:rPr>
              <a:t>ESPECIFICACIONES </a:t>
            </a:r>
            <a:br>
              <a:rPr lang="es-ES_tradnl" b="1" i="1" dirty="0">
                <a:solidFill>
                  <a:schemeClr val="tx1"/>
                </a:solidFill>
                <a:effectLst>
                  <a:outerShdw blurRad="38100" dist="38100" dir="2700000" algn="tl">
                    <a:srgbClr val="000000"/>
                  </a:outerShdw>
                </a:effectLst>
                <a:latin typeface="Arial" charset="0"/>
              </a:rPr>
            </a:br>
            <a:r>
              <a:rPr lang="es-ES_tradnl" b="1" i="1" dirty="0">
                <a:solidFill>
                  <a:schemeClr val="tx1"/>
                </a:solidFill>
                <a:effectLst>
                  <a:outerShdw blurRad="38100" dist="38100" dir="2700000" algn="tl">
                    <a:srgbClr val="000000"/>
                  </a:outerShdw>
                </a:effectLst>
                <a:latin typeface="Arial" charset="0"/>
              </a:rPr>
              <a:t>IEEE 802.3  - ALTERNATIVAS</a:t>
            </a:r>
          </a:p>
        </p:txBody>
      </p:sp>
      <p:sp>
        <p:nvSpPr>
          <p:cNvPr id="98307" name="Rectangle 1027"/>
          <p:cNvSpPr>
            <a:spLocks noGrp="1" noChangeArrowheads="1"/>
          </p:cNvSpPr>
          <p:nvPr>
            <p:ph type="body" idx="1"/>
          </p:nvPr>
        </p:nvSpPr>
        <p:spPr>
          <a:xfrm>
            <a:off x="381000" y="1905000"/>
            <a:ext cx="8382000" cy="4114800"/>
          </a:xfrm>
          <a:solidFill>
            <a:schemeClr val="bg1"/>
          </a:solidFill>
          <a:ln w="76200">
            <a:solidFill>
              <a:schemeClr val="accent2">
                <a:lumMod val="50000"/>
                <a:lumOff val="50000"/>
              </a:schemeClr>
            </a:solidFill>
          </a:ln>
        </p:spPr>
        <p:txBody>
          <a:bodyPr/>
          <a:lstStyle/>
          <a:p>
            <a:pPr>
              <a:defRPr/>
            </a:pPr>
            <a:r>
              <a:rPr lang="es-ES_tradnl" sz="3600" i="1">
                <a:effectLst>
                  <a:outerShdw blurRad="38100" dist="38100" dir="2700000" algn="tl">
                    <a:srgbClr val="000000"/>
                  </a:outerShdw>
                </a:effectLst>
                <a:latin typeface="Arial" charset="0"/>
              </a:rPr>
              <a:t>Medio de Transmisión</a:t>
            </a:r>
          </a:p>
          <a:p>
            <a:pPr>
              <a:defRPr/>
            </a:pPr>
            <a:r>
              <a:rPr lang="es-ES_tradnl" sz="3600" i="1">
                <a:effectLst>
                  <a:outerShdw blurRad="38100" dist="38100" dir="2700000" algn="tl">
                    <a:srgbClr val="000000"/>
                  </a:outerShdw>
                </a:effectLst>
                <a:latin typeface="Arial" charset="0"/>
              </a:rPr>
              <a:t>Técnica de señalización</a:t>
            </a:r>
          </a:p>
          <a:p>
            <a:pPr>
              <a:defRPr/>
            </a:pPr>
            <a:r>
              <a:rPr lang="es-ES_tradnl" sz="3600" i="1">
                <a:effectLst>
                  <a:outerShdw blurRad="38100" dist="38100" dir="2700000" algn="tl">
                    <a:srgbClr val="000000"/>
                  </a:outerShdw>
                </a:effectLst>
                <a:latin typeface="Arial" charset="0"/>
              </a:rPr>
              <a:t>Topología</a:t>
            </a:r>
          </a:p>
          <a:p>
            <a:pPr>
              <a:defRPr/>
            </a:pPr>
            <a:r>
              <a:rPr lang="es-ES_tradnl" sz="3600" i="1">
                <a:effectLst>
                  <a:outerShdw blurRad="38100" dist="38100" dir="2700000" algn="tl">
                    <a:srgbClr val="000000"/>
                  </a:outerShdw>
                </a:effectLst>
                <a:latin typeface="Arial" charset="0"/>
              </a:rPr>
              <a:t>Longitud Máxima</a:t>
            </a:r>
          </a:p>
          <a:p>
            <a:pPr>
              <a:defRPr/>
            </a:pPr>
            <a:r>
              <a:rPr lang="es-ES_tradnl" sz="3600" i="1">
                <a:effectLst>
                  <a:outerShdw blurRad="38100" dist="38100" dir="2700000" algn="tl">
                    <a:srgbClr val="000000"/>
                  </a:outerShdw>
                </a:effectLst>
                <a:latin typeface="Arial" charset="0"/>
              </a:rPr>
              <a:t>Nodos del Segmento</a:t>
            </a:r>
          </a:p>
          <a:p>
            <a:pPr>
              <a:defRPr/>
            </a:pPr>
            <a:r>
              <a:rPr lang="es-ES_tradnl" sz="3600" i="1">
                <a:effectLst>
                  <a:outerShdw blurRad="38100" dist="38100" dir="2700000" algn="tl">
                    <a:srgbClr val="000000"/>
                  </a:outerShdw>
                </a:effectLst>
                <a:latin typeface="Arial" charset="0"/>
              </a:rPr>
              <a:t>Diámetro del cable</a:t>
            </a:r>
            <a:endParaRPr lang="es-ES_tradnl"/>
          </a:p>
        </p:txBody>
      </p:sp>
    </p:spTree>
  </p:cSld>
  <p:clrMapOvr>
    <a:overrideClrMapping bg1="dk2" tx1="lt1" bg2="dk1" tx2="lt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txBox="1">
            <a:spLocks noGrp="1"/>
          </p:cNvSpPr>
          <p:nvPr/>
        </p:nvSpPr>
        <p:spPr bwMode="auto">
          <a:xfrm>
            <a:off x="6553200" y="6248400"/>
            <a:ext cx="1905000" cy="457200"/>
          </a:xfrm>
          <a:prstGeom prst="rect">
            <a:avLst/>
          </a:prstGeom>
          <a:noFill/>
          <a:ln>
            <a:miter lim="800000"/>
            <a:headEnd/>
            <a:tailEnd/>
          </a:ln>
        </p:spPr>
        <p:txBody>
          <a:bodyPr/>
          <a:lstStyle/>
          <a:p>
            <a:pPr algn="r">
              <a:defRPr/>
            </a:pPr>
            <a:fld id="{EB9D0B05-7E51-4AD2-B4BD-22BCD5767A63}" type="slidenum">
              <a:rPr lang="en-US" sz="1400">
                <a:latin typeface="+mn-lt"/>
              </a:rPr>
              <a:pPr algn="r">
                <a:defRPr/>
              </a:pPr>
              <a:t>60</a:t>
            </a:fld>
            <a:endParaRPr lang="en-US" sz="1400">
              <a:latin typeface="+mn-lt"/>
            </a:endParaRPr>
          </a:p>
        </p:txBody>
      </p:sp>
      <p:graphicFrame>
        <p:nvGraphicFramePr>
          <p:cNvPr id="196611" name="Object 2"/>
          <p:cNvGraphicFramePr>
            <a:graphicFrameLocks noChangeAspect="1"/>
          </p:cNvGraphicFramePr>
          <p:nvPr/>
        </p:nvGraphicFramePr>
        <p:xfrm>
          <a:off x="0" y="0"/>
          <a:ext cx="9144000" cy="6858000"/>
        </p:xfrm>
        <a:graphic>
          <a:graphicData uri="http://schemas.openxmlformats.org/presentationml/2006/ole">
            <mc:AlternateContent xmlns:mc="http://schemas.openxmlformats.org/markup-compatibility/2006">
              <mc:Choice xmlns:v="urn:schemas-microsoft-com:vml" Requires="v">
                <p:oleObj spid="_x0000_s13317" name="Diapositiva" r:id="rId3" imgW="4572000" imgH="3429000" progId="PowerPoint.Slide.8">
                  <p:embed/>
                </p:oleObj>
              </mc:Choice>
              <mc:Fallback>
                <p:oleObj name="Diapositiva" r:id="rId3" imgW="4572000" imgH="3429000" progId="PowerPoint.Slide.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838200" y="116632"/>
            <a:ext cx="7772400" cy="1407368"/>
          </a:xfrm>
          <a:solidFill>
            <a:schemeClr val="bg1">
              <a:lumMod val="75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b="1" i="1">
                <a:solidFill>
                  <a:schemeClr val="tx1"/>
                </a:solidFill>
                <a:effectLst>
                  <a:outerShdw blurRad="38100" dist="38100" dir="2700000" algn="tl">
                    <a:srgbClr val="000000"/>
                  </a:outerShdw>
                </a:effectLst>
                <a:latin typeface="Arial" charset="0"/>
              </a:rPr>
              <a:t>ESPECIFICACIONES </a:t>
            </a:r>
            <a:br>
              <a:rPr lang="es-ES_tradnl" b="1" i="1">
                <a:solidFill>
                  <a:schemeClr val="tx1"/>
                </a:solidFill>
                <a:effectLst>
                  <a:outerShdw blurRad="38100" dist="38100" dir="2700000" algn="tl">
                    <a:srgbClr val="000000"/>
                  </a:outerShdw>
                </a:effectLst>
                <a:latin typeface="Arial" charset="0"/>
              </a:rPr>
            </a:br>
            <a:r>
              <a:rPr lang="es-ES_tradnl" b="1" i="1">
                <a:solidFill>
                  <a:schemeClr val="tx1"/>
                </a:solidFill>
                <a:effectLst>
                  <a:outerShdw blurRad="38100" dist="38100" dir="2700000" algn="tl">
                    <a:srgbClr val="000000"/>
                  </a:outerShdw>
                </a:effectLst>
                <a:latin typeface="Arial" charset="0"/>
              </a:rPr>
              <a:t>IEEE 802.3 A 10 MBPS</a:t>
            </a:r>
          </a:p>
        </p:txBody>
      </p:sp>
      <p:sp>
        <p:nvSpPr>
          <p:cNvPr id="95235" name="Rectangle 3"/>
          <p:cNvSpPr>
            <a:spLocks noGrp="1" noChangeArrowheads="1"/>
          </p:cNvSpPr>
          <p:nvPr>
            <p:ph type="body" idx="1"/>
          </p:nvPr>
        </p:nvSpPr>
        <p:spPr>
          <a:xfrm>
            <a:off x="457200" y="2057400"/>
            <a:ext cx="8458200" cy="4495800"/>
          </a:xfrm>
          <a:solidFill>
            <a:schemeClr val="bg1"/>
          </a:solidFill>
          <a:ln w="76200">
            <a:solidFill>
              <a:schemeClr val="accent2">
                <a:lumMod val="50000"/>
                <a:lumOff val="50000"/>
              </a:schemeClr>
            </a:solidFill>
          </a:ln>
        </p:spPr>
        <p:txBody>
          <a:bodyPr/>
          <a:lstStyle/>
          <a:p>
            <a:pPr marL="990600" lvl="1" indent="-533400">
              <a:defRPr/>
            </a:pPr>
            <a:r>
              <a:rPr lang="es-ES_tradnl" sz="4000" i="1">
                <a:effectLst>
                  <a:outerShdw blurRad="38100" dist="38100" dir="2700000" algn="tl">
                    <a:srgbClr val="000000"/>
                  </a:outerShdw>
                </a:effectLst>
                <a:latin typeface="Arial" charset="0"/>
              </a:rPr>
              <a:t>10 BASE  5 </a:t>
            </a:r>
            <a:r>
              <a:rPr lang="es-ES_tradnl" sz="4000" i="1">
                <a:effectLst>
                  <a:outerShdw blurRad="38100" dist="38100" dir="2700000" algn="tl">
                    <a:srgbClr val="000000"/>
                  </a:outerShdw>
                </a:effectLst>
                <a:latin typeface="Arial" charset="0"/>
                <a:sym typeface="Wingdings 3" pitchFamily="18" charset="2"/>
              </a:rPr>
              <a:t> Coaxil Grueso</a:t>
            </a:r>
            <a:endParaRPr lang="es-ES_tradnl" sz="4000" i="1">
              <a:effectLst>
                <a:outerShdw blurRad="38100" dist="38100" dir="2700000" algn="tl">
                  <a:srgbClr val="000000"/>
                </a:outerShdw>
              </a:effectLst>
              <a:latin typeface="Arial" charset="0"/>
            </a:endParaRPr>
          </a:p>
          <a:p>
            <a:pPr marL="990600" lvl="1" indent="-533400">
              <a:defRPr/>
            </a:pPr>
            <a:r>
              <a:rPr lang="es-ES_tradnl" sz="4000" i="1">
                <a:effectLst>
                  <a:outerShdw blurRad="38100" dist="38100" dir="2700000" algn="tl">
                    <a:srgbClr val="000000"/>
                  </a:outerShdw>
                </a:effectLst>
                <a:latin typeface="Arial" charset="0"/>
              </a:rPr>
              <a:t>10 BASE 2 </a:t>
            </a:r>
            <a:r>
              <a:rPr lang="es-ES_tradnl" sz="4000" i="1">
                <a:effectLst>
                  <a:outerShdw blurRad="38100" dist="38100" dir="2700000" algn="tl">
                    <a:srgbClr val="000000"/>
                  </a:outerShdw>
                </a:effectLst>
                <a:latin typeface="Arial" charset="0"/>
                <a:sym typeface="Wingdings 3" pitchFamily="18" charset="2"/>
              </a:rPr>
              <a:t> Coaxil Fino</a:t>
            </a:r>
            <a:endParaRPr lang="es-ES_tradnl" sz="4000" i="1">
              <a:effectLst>
                <a:outerShdw blurRad="38100" dist="38100" dir="2700000" algn="tl">
                  <a:srgbClr val="000000"/>
                </a:outerShdw>
              </a:effectLst>
              <a:latin typeface="Arial" charset="0"/>
            </a:endParaRPr>
          </a:p>
          <a:p>
            <a:pPr marL="990600" lvl="1" indent="-533400">
              <a:defRPr/>
            </a:pPr>
            <a:r>
              <a:rPr lang="es-ES_tradnl" sz="4000" i="1">
                <a:effectLst>
                  <a:outerShdw blurRad="38100" dist="38100" dir="2700000" algn="tl">
                    <a:srgbClr val="000000"/>
                  </a:outerShdw>
                </a:effectLst>
                <a:latin typeface="Arial" charset="0"/>
              </a:rPr>
              <a:t>10 BASE T </a:t>
            </a:r>
            <a:r>
              <a:rPr lang="es-ES_tradnl" sz="4000" i="1">
                <a:effectLst>
                  <a:outerShdw blurRad="38100" dist="38100" dir="2700000" algn="tl">
                    <a:srgbClr val="000000"/>
                  </a:outerShdw>
                </a:effectLst>
                <a:latin typeface="Arial" charset="0"/>
                <a:sym typeface="Wingdings 3" pitchFamily="18" charset="2"/>
              </a:rPr>
              <a:t> Trenzado</a:t>
            </a:r>
            <a:endParaRPr lang="es-ES_tradnl" sz="4000" i="1">
              <a:effectLst>
                <a:outerShdw blurRad="38100" dist="38100" dir="2700000" algn="tl">
                  <a:srgbClr val="000000"/>
                </a:outerShdw>
              </a:effectLst>
              <a:latin typeface="Arial" charset="0"/>
            </a:endParaRPr>
          </a:p>
          <a:p>
            <a:pPr marL="990600" lvl="1" indent="-533400">
              <a:defRPr/>
            </a:pPr>
            <a:r>
              <a:rPr lang="es-ES_tradnl" sz="4000" i="1">
                <a:effectLst>
                  <a:outerShdw blurRad="38100" dist="38100" dir="2700000" algn="tl">
                    <a:srgbClr val="000000"/>
                  </a:outerShdw>
                </a:effectLst>
                <a:latin typeface="Arial" charset="0"/>
              </a:rPr>
              <a:t>10 BASE FP –FL -FB </a:t>
            </a:r>
            <a:r>
              <a:rPr lang="es-ES_tradnl" sz="4000" i="1">
                <a:effectLst>
                  <a:outerShdw blurRad="38100" dist="38100" dir="2700000" algn="tl">
                    <a:srgbClr val="000000"/>
                  </a:outerShdw>
                </a:effectLst>
                <a:latin typeface="Arial" charset="0"/>
                <a:sym typeface="Wingdings 3" pitchFamily="18" charset="2"/>
              </a:rPr>
              <a:t> FO</a:t>
            </a:r>
            <a:endParaRPr lang="es-ES_tradnl"/>
          </a:p>
          <a:p>
            <a:pPr marL="609600" indent="-609600">
              <a:defRPr/>
            </a:pPr>
            <a:endParaRPr lang="es-ES_tradnl"/>
          </a:p>
        </p:txBody>
      </p:sp>
    </p:spTree>
  </p:cSld>
  <p:clrMapOvr>
    <a:overrideClrMapping bg1="dk2" tx1="lt1" bg2="dk1"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457200" y="304800"/>
            <a:ext cx="8291264" cy="2133600"/>
          </a:xfrm>
          <a:solidFill>
            <a:schemeClr val="bg1">
              <a:lumMod val="75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b="1" i="1">
                <a:solidFill>
                  <a:schemeClr val="tx1"/>
                </a:solidFill>
                <a:effectLst>
                  <a:outerShdw blurRad="38100" dist="38100" dir="2700000" algn="tl">
                    <a:srgbClr val="000000"/>
                  </a:outerShdw>
                </a:effectLst>
                <a:latin typeface="Arial" charset="0"/>
              </a:rPr>
              <a:t>ESPECIFICACIONES </a:t>
            </a:r>
            <a:br>
              <a:rPr lang="es-ES_tradnl" b="1" i="1">
                <a:solidFill>
                  <a:schemeClr val="tx1"/>
                </a:solidFill>
                <a:effectLst>
                  <a:outerShdw blurRad="38100" dist="38100" dir="2700000" algn="tl">
                    <a:srgbClr val="000000"/>
                  </a:outerShdw>
                </a:effectLst>
                <a:latin typeface="Arial" charset="0"/>
              </a:rPr>
            </a:br>
            <a:r>
              <a:rPr lang="es-ES_tradnl" b="1" i="1">
                <a:solidFill>
                  <a:schemeClr val="tx1"/>
                </a:solidFill>
                <a:effectLst>
                  <a:outerShdw blurRad="38100" dist="38100" dir="2700000" algn="tl">
                    <a:srgbClr val="000000"/>
                  </a:outerShdw>
                </a:effectLst>
                <a:latin typeface="Arial" charset="0"/>
              </a:rPr>
              <a:t>IEEE 802.3 A 100 MBPS</a:t>
            </a:r>
            <a:br>
              <a:rPr lang="es-ES_tradnl" b="1" i="1">
                <a:solidFill>
                  <a:schemeClr val="tx1"/>
                </a:solidFill>
                <a:effectLst>
                  <a:outerShdw blurRad="38100" dist="38100" dir="2700000" algn="tl">
                    <a:srgbClr val="000000"/>
                  </a:outerShdw>
                </a:effectLst>
                <a:latin typeface="Arial" charset="0"/>
              </a:rPr>
            </a:br>
            <a:r>
              <a:rPr lang="es-ES_tradnl" b="1" i="1">
                <a:solidFill>
                  <a:schemeClr val="tx1"/>
                </a:solidFill>
                <a:effectLst>
                  <a:outerShdw blurRad="38100" dist="38100" dir="2700000" algn="tl">
                    <a:srgbClr val="000000"/>
                  </a:outerShdw>
                </a:effectLst>
                <a:latin typeface="Arial" charset="0"/>
              </a:rPr>
              <a:t>Fast Ethernet</a:t>
            </a:r>
          </a:p>
        </p:txBody>
      </p:sp>
      <p:sp>
        <p:nvSpPr>
          <p:cNvPr id="96259" name="Rectangle 3"/>
          <p:cNvSpPr>
            <a:spLocks noGrp="1" noChangeArrowheads="1"/>
          </p:cNvSpPr>
          <p:nvPr>
            <p:ph type="body" idx="1"/>
          </p:nvPr>
        </p:nvSpPr>
        <p:spPr>
          <a:xfrm>
            <a:off x="457200" y="2743200"/>
            <a:ext cx="8458200" cy="3276600"/>
          </a:xfrm>
          <a:solidFill>
            <a:schemeClr val="bg1"/>
          </a:solidFill>
          <a:ln w="76200">
            <a:solidFill>
              <a:schemeClr val="accent2">
                <a:lumMod val="50000"/>
                <a:lumOff val="50000"/>
              </a:schemeClr>
            </a:solidFill>
          </a:ln>
        </p:spPr>
        <p:txBody>
          <a:bodyPr/>
          <a:lstStyle/>
          <a:p>
            <a:pPr marL="990600" lvl="1" indent="-533400">
              <a:defRPr/>
            </a:pPr>
            <a:r>
              <a:rPr lang="es-ES_tradnl" sz="4000" i="1">
                <a:effectLst>
                  <a:outerShdw blurRad="38100" dist="38100" dir="2700000" algn="tl">
                    <a:srgbClr val="000000"/>
                  </a:outerShdw>
                </a:effectLst>
                <a:latin typeface="Arial" charset="0"/>
              </a:rPr>
              <a:t>100 BASE  TX </a:t>
            </a:r>
            <a:r>
              <a:rPr lang="es-ES_tradnl" sz="4000" i="1">
                <a:effectLst>
                  <a:outerShdw blurRad="38100" dist="38100" dir="2700000" algn="tl">
                    <a:srgbClr val="000000"/>
                  </a:outerShdw>
                </a:effectLst>
                <a:latin typeface="Arial" charset="0"/>
                <a:sym typeface="Wingdings 3" pitchFamily="18" charset="2"/>
              </a:rPr>
              <a:t> UTP - STP</a:t>
            </a:r>
            <a:endParaRPr lang="es-ES_tradnl" sz="4000" i="1">
              <a:effectLst>
                <a:outerShdw blurRad="38100" dist="38100" dir="2700000" algn="tl">
                  <a:srgbClr val="000000"/>
                </a:outerShdw>
              </a:effectLst>
              <a:latin typeface="Arial" charset="0"/>
            </a:endParaRPr>
          </a:p>
          <a:p>
            <a:pPr marL="990600" lvl="1" indent="-533400">
              <a:defRPr/>
            </a:pPr>
            <a:r>
              <a:rPr lang="es-ES_tradnl" sz="4000" i="1">
                <a:effectLst>
                  <a:outerShdw blurRad="38100" dist="38100" dir="2700000" algn="tl">
                    <a:srgbClr val="000000"/>
                  </a:outerShdw>
                </a:effectLst>
                <a:latin typeface="Arial" charset="0"/>
              </a:rPr>
              <a:t>100 BASE  FX</a:t>
            </a:r>
            <a:r>
              <a:rPr lang="es-ES_tradnl" sz="4000" i="1">
                <a:effectLst>
                  <a:outerShdw blurRad="38100" dist="38100" dir="2700000" algn="tl">
                    <a:srgbClr val="000000"/>
                  </a:outerShdw>
                </a:effectLst>
                <a:latin typeface="Arial" charset="0"/>
                <a:sym typeface="Wingdings 3" pitchFamily="18" charset="2"/>
              </a:rPr>
              <a:t> Fibra Óptica</a:t>
            </a:r>
            <a:endParaRPr lang="es-ES_tradnl" sz="4000" i="1">
              <a:effectLst>
                <a:outerShdw blurRad="38100" dist="38100" dir="2700000" algn="tl">
                  <a:srgbClr val="000000"/>
                </a:outerShdw>
              </a:effectLst>
              <a:latin typeface="Arial" charset="0"/>
            </a:endParaRPr>
          </a:p>
          <a:p>
            <a:pPr marL="990600" lvl="1" indent="-533400">
              <a:defRPr/>
            </a:pPr>
            <a:r>
              <a:rPr lang="es-ES_tradnl" sz="4000" i="1">
                <a:effectLst>
                  <a:outerShdw blurRad="38100" dist="38100" dir="2700000" algn="tl">
                    <a:srgbClr val="000000"/>
                  </a:outerShdw>
                </a:effectLst>
                <a:latin typeface="Arial" charset="0"/>
              </a:rPr>
              <a:t>100 BASE T4</a:t>
            </a:r>
            <a:r>
              <a:rPr lang="es-ES_tradnl" sz="4000" i="1">
                <a:effectLst>
                  <a:outerShdw blurRad="38100" dist="38100" dir="2700000" algn="tl">
                    <a:srgbClr val="000000"/>
                  </a:outerShdw>
                </a:effectLst>
                <a:latin typeface="Arial" charset="0"/>
                <a:sym typeface="Wingdings 3" pitchFamily="18" charset="2"/>
              </a:rPr>
              <a:t> UTP - STP </a:t>
            </a:r>
            <a:endParaRPr lang="es-ES_tradnl" sz="4000" i="1">
              <a:effectLst>
                <a:outerShdw blurRad="38100" dist="38100" dir="2700000" algn="tl">
                  <a:srgbClr val="000000"/>
                </a:outerShdw>
              </a:effectLst>
              <a:latin typeface="Arial" charset="0"/>
            </a:endParaRPr>
          </a:p>
          <a:p>
            <a:pPr marL="990600" lvl="1" indent="-533400">
              <a:defRPr/>
            </a:pPr>
            <a:r>
              <a:rPr lang="es-ES_tradnl" sz="4000" i="1">
                <a:effectLst>
                  <a:outerShdw blurRad="38100" dist="38100" dir="2700000" algn="tl">
                    <a:srgbClr val="000000"/>
                  </a:outerShdw>
                </a:effectLst>
                <a:latin typeface="Arial" charset="0"/>
              </a:rPr>
              <a:t>100 BASE FP –FL -FB </a:t>
            </a:r>
            <a:r>
              <a:rPr lang="es-ES_tradnl" sz="4000" i="1">
                <a:effectLst>
                  <a:outerShdw blurRad="38100" dist="38100" dir="2700000" algn="tl">
                    <a:srgbClr val="000000"/>
                  </a:outerShdw>
                </a:effectLst>
                <a:latin typeface="Arial" charset="0"/>
                <a:sym typeface="Wingdings 3" pitchFamily="18" charset="2"/>
              </a:rPr>
              <a:t> FO</a:t>
            </a:r>
            <a:endParaRPr lang="es-ES_tradnl"/>
          </a:p>
        </p:txBody>
      </p:sp>
    </p:spTree>
  </p:cSld>
  <p:clrMapOvr>
    <a:overrideClrMapping bg1="dk2" tx1="lt1" bg2="dk1"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467544" y="381000"/>
            <a:ext cx="8143056" cy="2057400"/>
          </a:xfrm>
          <a:solidFill>
            <a:schemeClr val="bg1"/>
          </a:solidFill>
          <a:ln w="76200">
            <a:solidFill>
              <a:schemeClr val="accent2">
                <a:lumMod val="50000"/>
                <a:lumOff val="50000"/>
              </a:schemeClr>
            </a:solidFill>
          </a:ln>
        </p:spPr>
        <p:txBody>
          <a:bodyPr/>
          <a:lstStyle/>
          <a:p>
            <a:pPr>
              <a:defRPr/>
            </a:pPr>
            <a:r>
              <a:rPr lang="es-ES_tradnl" b="1" i="1">
                <a:solidFill>
                  <a:schemeClr val="tx1"/>
                </a:solidFill>
                <a:effectLst>
                  <a:outerShdw blurRad="38100" dist="38100" dir="2700000" algn="tl">
                    <a:srgbClr val="000000"/>
                  </a:outerShdw>
                </a:effectLst>
                <a:latin typeface="Arial" charset="0"/>
              </a:rPr>
              <a:t>ESPECIFICACIONES </a:t>
            </a:r>
            <a:br>
              <a:rPr lang="es-ES_tradnl" b="1" i="1">
                <a:solidFill>
                  <a:schemeClr val="tx1"/>
                </a:solidFill>
                <a:effectLst>
                  <a:outerShdw blurRad="38100" dist="38100" dir="2700000" algn="tl">
                    <a:srgbClr val="000000"/>
                  </a:outerShdw>
                </a:effectLst>
                <a:latin typeface="Arial" charset="0"/>
              </a:rPr>
            </a:br>
            <a:r>
              <a:rPr lang="es-ES_tradnl" b="1" i="1">
                <a:solidFill>
                  <a:schemeClr val="tx1"/>
                </a:solidFill>
                <a:effectLst>
                  <a:outerShdw blurRad="38100" dist="38100" dir="2700000" algn="tl">
                    <a:srgbClr val="000000"/>
                  </a:outerShdw>
                </a:effectLst>
                <a:latin typeface="Arial" charset="0"/>
              </a:rPr>
              <a:t>GIGABIT A 1000 MBPS</a:t>
            </a:r>
            <a:br>
              <a:rPr lang="es-ES_tradnl" b="1" i="1">
                <a:solidFill>
                  <a:schemeClr val="tx1"/>
                </a:solidFill>
                <a:effectLst>
                  <a:outerShdw blurRad="38100" dist="38100" dir="2700000" algn="tl">
                    <a:srgbClr val="000000"/>
                  </a:outerShdw>
                </a:effectLst>
                <a:latin typeface="Arial" charset="0"/>
              </a:rPr>
            </a:br>
            <a:r>
              <a:rPr lang="es-ES_tradnl" b="1" i="1">
                <a:solidFill>
                  <a:schemeClr val="tx1"/>
                </a:solidFill>
                <a:effectLst>
                  <a:outerShdw blurRad="38100" dist="38100" dir="2700000" algn="tl">
                    <a:srgbClr val="000000"/>
                  </a:outerShdw>
                </a:effectLst>
                <a:latin typeface="Arial" charset="0"/>
              </a:rPr>
              <a:t> GIGABIT Ethernet</a:t>
            </a:r>
            <a:endParaRPr lang="es-ES_tradnl" sz="3200" b="1" i="1">
              <a:solidFill>
                <a:schemeClr val="tx1"/>
              </a:solidFill>
              <a:effectLst>
                <a:outerShdw blurRad="38100" dist="38100" dir="2700000" algn="tl">
                  <a:srgbClr val="000000"/>
                </a:outerShdw>
              </a:effectLst>
              <a:latin typeface="Arial" charset="0"/>
            </a:endParaRPr>
          </a:p>
        </p:txBody>
      </p:sp>
      <p:sp>
        <p:nvSpPr>
          <p:cNvPr id="99331" name="Rectangle 3"/>
          <p:cNvSpPr>
            <a:spLocks noGrp="1" noChangeArrowheads="1"/>
          </p:cNvSpPr>
          <p:nvPr>
            <p:ph type="body" idx="1"/>
          </p:nvPr>
        </p:nvSpPr>
        <p:spPr>
          <a:xfrm>
            <a:off x="228600" y="2819400"/>
            <a:ext cx="8915400" cy="3352800"/>
          </a:xfrm>
          <a:solidFill>
            <a:schemeClr val="bg1"/>
          </a:solidFill>
          <a:ln w="76200">
            <a:solidFill>
              <a:schemeClr val="accent2">
                <a:lumMod val="50000"/>
                <a:lumOff val="50000"/>
              </a:schemeClr>
            </a:solidFill>
          </a:ln>
        </p:spPr>
        <p:txBody>
          <a:bodyPr/>
          <a:lstStyle/>
          <a:p>
            <a:pPr marL="990600" lvl="1" indent="-533400">
              <a:defRPr/>
            </a:pPr>
            <a:r>
              <a:rPr lang="es-ES_tradnl" sz="4000" i="1">
                <a:effectLst>
                  <a:outerShdw blurRad="38100" dist="38100" dir="2700000" algn="tl">
                    <a:srgbClr val="000000"/>
                  </a:outerShdw>
                </a:effectLst>
                <a:latin typeface="Arial" charset="0"/>
              </a:rPr>
              <a:t>1000 BASE  SX </a:t>
            </a:r>
            <a:r>
              <a:rPr lang="es-ES_tradnl" sz="4000" i="1">
                <a:effectLst>
                  <a:outerShdw blurRad="38100" dist="38100" dir="2700000" algn="tl">
                    <a:srgbClr val="000000"/>
                  </a:outerShdw>
                </a:effectLst>
                <a:latin typeface="Arial" charset="0"/>
                <a:sym typeface="Wingdings 3" pitchFamily="18" charset="2"/>
              </a:rPr>
              <a:t> FO </a:t>
            </a:r>
            <a:r>
              <a:rPr lang="es-ES_tradnl" sz="2400" i="1">
                <a:effectLst>
                  <a:outerShdw blurRad="38100" dist="38100" dir="2700000" algn="tl">
                    <a:srgbClr val="000000"/>
                  </a:outerShdw>
                </a:effectLst>
                <a:latin typeface="Arial" charset="0"/>
                <a:sym typeface="Wingdings 3" pitchFamily="18" charset="2"/>
              </a:rPr>
              <a:t>(MON Y MULTI)</a:t>
            </a:r>
          </a:p>
          <a:p>
            <a:pPr marL="990600" lvl="1" indent="-533400">
              <a:defRPr/>
            </a:pPr>
            <a:r>
              <a:rPr lang="es-ES_tradnl" sz="4000" i="1">
                <a:effectLst>
                  <a:outerShdw blurRad="38100" dist="38100" dir="2700000" algn="tl">
                    <a:srgbClr val="000000"/>
                  </a:outerShdw>
                </a:effectLst>
                <a:latin typeface="Arial" charset="0"/>
              </a:rPr>
              <a:t>1000 BASE  LX</a:t>
            </a:r>
            <a:r>
              <a:rPr lang="es-ES_tradnl" sz="4000" i="1">
                <a:effectLst>
                  <a:outerShdw blurRad="38100" dist="38100" dir="2700000" algn="tl">
                    <a:srgbClr val="000000"/>
                  </a:outerShdw>
                </a:effectLst>
                <a:latin typeface="Arial" charset="0"/>
                <a:sym typeface="Wingdings 3" pitchFamily="18" charset="2"/>
              </a:rPr>
              <a:t> FO  </a:t>
            </a:r>
            <a:r>
              <a:rPr lang="es-ES_tradnl" sz="2400" i="1">
                <a:effectLst>
                  <a:outerShdw blurRad="38100" dist="38100" dir="2700000" algn="tl">
                    <a:srgbClr val="000000"/>
                  </a:outerShdw>
                </a:effectLst>
                <a:latin typeface="Arial" charset="0"/>
                <a:sym typeface="Wingdings 3" pitchFamily="18" charset="2"/>
              </a:rPr>
              <a:t>(MON Y MULTI)</a:t>
            </a:r>
          </a:p>
          <a:p>
            <a:pPr marL="990600" lvl="1" indent="-533400">
              <a:defRPr/>
            </a:pPr>
            <a:r>
              <a:rPr lang="es-ES_tradnl" sz="4000" i="1">
                <a:effectLst>
                  <a:outerShdw blurRad="38100" dist="38100" dir="2700000" algn="tl">
                    <a:srgbClr val="000000"/>
                  </a:outerShdw>
                </a:effectLst>
                <a:latin typeface="Arial" charset="0"/>
              </a:rPr>
              <a:t>1000 BASE CX</a:t>
            </a:r>
            <a:r>
              <a:rPr lang="es-ES_tradnl" sz="4000" i="1">
                <a:effectLst>
                  <a:outerShdw blurRad="38100" dist="38100" dir="2700000" algn="tl">
                    <a:srgbClr val="000000"/>
                  </a:outerShdw>
                </a:effectLst>
                <a:latin typeface="Arial" charset="0"/>
                <a:sym typeface="Wingdings 3" pitchFamily="18" charset="2"/>
              </a:rPr>
              <a:t> UTP - STP </a:t>
            </a:r>
            <a:endParaRPr lang="es-ES_tradnl" sz="4000" i="1">
              <a:effectLst>
                <a:outerShdw blurRad="38100" dist="38100" dir="2700000" algn="tl">
                  <a:srgbClr val="000000"/>
                </a:outerShdw>
              </a:effectLst>
              <a:latin typeface="Arial" charset="0"/>
            </a:endParaRPr>
          </a:p>
          <a:p>
            <a:pPr marL="990600" lvl="1" indent="-533400">
              <a:defRPr/>
            </a:pPr>
            <a:r>
              <a:rPr lang="es-ES_tradnl" sz="4000" i="1">
                <a:effectLst>
                  <a:outerShdw blurRad="38100" dist="38100" dir="2700000" algn="tl">
                    <a:srgbClr val="000000"/>
                  </a:outerShdw>
                </a:effectLst>
                <a:latin typeface="Arial" charset="0"/>
              </a:rPr>
              <a:t>1000 BASE T  </a:t>
            </a:r>
            <a:r>
              <a:rPr lang="es-ES_tradnl" sz="4000" i="1">
                <a:effectLst>
                  <a:outerShdw blurRad="38100" dist="38100" dir="2700000" algn="tl">
                    <a:srgbClr val="000000"/>
                  </a:outerShdw>
                </a:effectLst>
                <a:latin typeface="Arial" charset="0"/>
                <a:sym typeface="Wingdings 3" pitchFamily="18" charset="2"/>
              </a:rPr>
              <a:t> UTP 5</a:t>
            </a:r>
            <a:endParaRPr lang="es-ES_tradnl"/>
          </a:p>
          <a:p>
            <a:pPr marL="609600" indent="-609600">
              <a:defRPr/>
            </a:pPr>
            <a:endParaRPr lang="es-ES_tradnl"/>
          </a:p>
        </p:txBody>
      </p:sp>
    </p:spTree>
  </p:cSld>
  <p:clrMapOvr>
    <a:overrideClrMapping bg1="dk2" tx1="lt1" bg2="dk1" tx2="lt2" accent1="accent1" accent2="accent2" accent3="accent3" accent4="accent4" accent5="accent5" accent6="accent6" hlink="hlink" folHlink="folHlink"/>
  </p:clrMapOvr>
</p:sld>
</file>

<file path=ppt/theme/theme1.xml><?xml version="1.0" encoding="utf-8"?>
<a:theme xmlns:a="http://schemas.openxmlformats.org/drawingml/2006/main" name="Impulso">
  <a:themeElements>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fontScheme name="Impulso">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s-ES_tradnl" sz="23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s-ES_tradnl" sz="23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Impulso 1">
        <a:dk1>
          <a:srgbClr val="000000"/>
        </a:dk1>
        <a:lt1>
          <a:srgbClr val="CCECFF"/>
        </a:lt1>
        <a:dk2>
          <a:srgbClr val="000066"/>
        </a:dk2>
        <a:lt2>
          <a:srgbClr val="6699FF"/>
        </a:lt2>
        <a:accent1>
          <a:srgbClr val="33CCCC"/>
        </a:accent1>
        <a:accent2>
          <a:srgbClr val="0099FF"/>
        </a:accent2>
        <a:accent3>
          <a:srgbClr val="E2F4FF"/>
        </a:accent3>
        <a:accent4>
          <a:srgbClr val="000000"/>
        </a:accent4>
        <a:accent5>
          <a:srgbClr val="ADE2E2"/>
        </a:accent5>
        <a:accent6>
          <a:srgbClr val="008AE7"/>
        </a:accent6>
        <a:hlink>
          <a:srgbClr val="FFFFFF"/>
        </a:hlink>
        <a:folHlink>
          <a:srgbClr val="3366FF"/>
        </a:folHlink>
      </a:clrScheme>
      <a:clrMap bg1="lt1" tx1="dk1" bg2="lt2" tx2="dk2" accent1="accent1" accent2="accent2" accent3="accent3" accent4="accent4" accent5="accent5" accent6="accent6" hlink="hlink" folHlink="folHlink"/>
    </a:extraClrScheme>
    <a:extraClrScheme>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clrMap bg1="dk2" tx1="lt1" bg2="dk1" tx2="lt2" accent1="accent1" accent2="accent2" accent3="accent3" accent4="accent4" accent5="accent5" accent6="accent6" hlink="hlink" folHlink="folHlink"/>
    </a:extraClrScheme>
    <a:extraClrScheme>
      <a:clrScheme name="Impulso 3">
        <a:dk1>
          <a:srgbClr val="000000"/>
        </a:dk1>
        <a:lt1>
          <a:srgbClr val="FFFFFF"/>
        </a:lt1>
        <a:dk2>
          <a:srgbClr val="000000"/>
        </a:dk2>
        <a:lt2>
          <a:srgbClr val="DDDDDD"/>
        </a:lt2>
        <a:accent1>
          <a:srgbClr val="CBCBCB"/>
        </a:accent1>
        <a:accent2>
          <a:srgbClr val="C0C0C0"/>
        </a:accent2>
        <a:accent3>
          <a:srgbClr val="FFFFFF"/>
        </a:accent3>
        <a:accent4>
          <a:srgbClr val="000000"/>
        </a:accent4>
        <a:accent5>
          <a:srgbClr val="E2E2E2"/>
        </a:accent5>
        <a:accent6>
          <a:srgbClr val="AEAEAE"/>
        </a:accent6>
        <a:hlink>
          <a:srgbClr val="4D4D4D"/>
        </a:hlink>
        <a:folHlink>
          <a:srgbClr val="868686"/>
        </a:folHlink>
      </a:clrScheme>
      <a:clrMap bg1="lt1" tx1="dk1" bg2="lt2" tx2="dk2" accent1="accent1" accent2="accent2" accent3="accent3" accent4="accent4" accent5="accent5" accent6="accent6" hlink="hlink" folHlink="folHlink"/>
    </a:extraClrScheme>
    <a:extraClrScheme>
      <a:clrScheme name="Impulso 4">
        <a:dk1>
          <a:srgbClr val="000000"/>
        </a:dk1>
        <a:lt1>
          <a:srgbClr val="FFFFFF"/>
        </a:lt1>
        <a:dk2>
          <a:srgbClr val="660033"/>
        </a:dk2>
        <a:lt2>
          <a:srgbClr val="FFCC66"/>
        </a:lt2>
        <a:accent1>
          <a:srgbClr val="FF9900"/>
        </a:accent1>
        <a:accent2>
          <a:srgbClr val="440022"/>
        </a:accent2>
        <a:accent3>
          <a:srgbClr val="B8AAAD"/>
        </a:accent3>
        <a:accent4>
          <a:srgbClr val="DADADA"/>
        </a:accent4>
        <a:accent5>
          <a:srgbClr val="FFCAAA"/>
        </a:accent5>
        <a:accent6>
          <a:srgbClr val="3D001E"/>
        </a:accent6>
        <a:hlink>
          <a:srgbClr val="B20059"/>
        </a:hlink>
        <a:folHlink>
          <a:srgbClr val="FF6699"/>
        </a:folHlink>
      </a:clrScheme>
      <a:clrMap bg1="dk2" tx1="lt1" bg2="dk1" tx2="lt2" accent1="accent1" accent2="accent2" accent3="accent3" accent4="accent4" accent5="accent5" accent6="accent6" hlink="hlink" folHlink="folHlink"/>
    </a:extraClrScheme>
    <a:extraClrScheme>
      <a:clrScheme name="Impulso 5">
        <a:dk1>
          <a:srgbClr val="000000"/>
        </a:dk1>
        <a:lt1>
          <a:srgbClr val="FFFFFF"/>
        </a:lt1>
        <a:dk2>
          <a:srgbClr val="663300"/>
        </a:dk2>
        <a:lt2>
          <a:srgbClr val="FFCC66"/>
        </a:lt2>
        <a:accent1>
          <a:srgbClr val="FF9900"/>
        </a:accent1>
        <a:accent2>
          <a:srgbClr val="361B00"/>
        </a:accent2>
        <a:accent3>
          <a:srgbClr val="B8ADAA"/>
        </a:accent3>
        <a:accent4>
          <a:srgbClr val="DADADA"/>
        </a:accent4>
        <a:accent5>
          <a:srgbClr val="FFCAAA"/>
        </a:accent5>
        <a:accent6>
          <a:srgbClr val="301700"/>
        </a:accent6>
        <a:hlink>
          <a:srgbClr val="996633"/>
        </a:hlink>
        <a:folHlink>
          <a:srgbClr val="FF6699"/>
        </a:folHlink>
      </a:clrScheme>
      <a:clrMap bg1="dk2" tx1="lt1" bg2="dk1" tx2="lt2" accent1="accent1" accent2="accent2" accent3="accent3" accent4="accent4" accent5="accent5" accent6="accent6" hlink="hlink" folHlink="folHlink"/>
    </a:extraClrScheme>
    <a:extraClrScheme>
      <a:clrScheme name="Impulso 6">
        <a:dk1>
          <a:srgbClr val="000000"/>
        </a:dk1>
        <a:lt1>
          <a:srgbClr val="FFFFFF"/>
        </a:lt1>
        <a:dk2>
          <a:srgbClr val="003300"/>
        </a:dk2>
        <a:lt2>
          <a:srgbClr val="FFCC66"/>
        </a:lt2>
        <a:accent1>
          <a:srgbClr val="CC9900"/>
        </a:accent1>
        <a:accent2>
          <a:srgbClr val="001600"/>
        </a:accent2>
        <a:accent3>
          <a:srgbClr val="AAADAA"/>
        </a:accent3>
        <a:accent4>
          <a:srgbClr val="DADADA"/>
        </a:accent4>
        <a:accent5>
          <a:srgbClr val="E2CAAA"/>
        </a:accent5>
        <a:accent6>
          <a:srgbClr val="001300"/>
        </a:accent6>
        <a:hlink>
          <a:srgbClr val="006600"/>
        </a:hlink>
        <a:folHlink>
          <a:srgbClr val="009999"/>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themeOverride>
</file>

<file path=ppt/theme/themeOverride2.xml><?xml version="1.0" encoding="utf-8"?>
<a:themeOverride xmlns:a="http://schemas.openxmlformats.org/drawingml/2006/main">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themeOverride>
</file>

<file path=ppt/theme/themeOverride3.xml><?xml version="1.0" encoding="utf-8"?>
<a:themeOverride xmlns:a="http://schemas.openxmlformats.org/drawingml/2006/main">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themeOverride>
</file>

<file path=ppt/theme/themeOverride4.xml><?xml version="1.0" encoding="utf-8"?>
<a:themeOverride xmlns:a="http://schemas.openxmlformats.org/drawingml/2006/main">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themeOverride>
</file>

<file path=ppt/theme/themeOverride5.xml><?xml version="1.0" encoding="utf-8"?>
<a:themeOverride xmlns:a="http://schemas.openxmlformats.org/drawingml/2006/main">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themeOverride>
</file>

<file path=ppt/theme/themeOverride6.xml><?xml version="1.0" encoding="utf-8"?>
<a:themeOverride xmlns:a="http://schemas.openxmlformats.org/drawingml/2006/main">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themeOverride>
</file>

<file path=ppt/theme/themeOverride7.xml><?xml version="1.0" encoding="utf-8"?>
<a:themeOverride xmlns:a="http://schemas.openxmlformats.org/drawingml/2006/main">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themeOverride>
</file>

<file path=ppt/theme/themeOverride8.xml><?xml version="1.0" encoding="utf-8"?>
<a:themeOverride xmlns:a="http://schemas.openxmlformats.org/drawingml/2006/main">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themeOverride>
</file>

<file path=ppt/theme/themeOverride9.xml><?xml version="1.0" encoding="utf-8"?>
<a:themeOverride xmlns:a="http://schemas.openxmlformats.org/drawingml/2006/main">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themeOverride>
</file>

<file path=docProps/app.xml><?xml version="1.0" encoding="utf-8"?>
<Properties xmlns="http://schemas.openxmlformats.org/officeDocument/2006/extended-properties" xmlns:vt="http://schemas.openxmlformats.org/officeDocument/2006/docPropsVTypes">
  <Template>C:\Archivos de programa\Microsoft Office\Templates\Diseños de presentaciones\Vuelo sin motor.pot</Template>
  <TotalTime>3701</TotalTime>
  <Words>6186</Words>
  <Application>Microsoft Office PowerPoint</Application>
  <PresentationFormat>Carta (216 x 279 mm)</PresentationFormat>
  <Paragraphs>551</Paragraphs>
  <Slides>60</Slides>
  <Notes>56</Notes>
  <HiddenSlides>3</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2</vt:i4>
      </vt:variant>
      <vt:variant>
        <vt:lpstr>Títulos de diapositiva</vt:lpstr>
      </vt:variant>
      <vt:variant>
        <vt:i4>60</vt:i4>
      </vt:variant>
    </vt:vector>
  </HeadingPairs>
  <TitlesOfParts>
    <vt:vector size="70" baseType="lpstr">
      <vt:lpstr>Arial</vt:lpstr>
      <vt:lpstr>Arial Rounded MT Bold</vt:lpstr>
      <vt:lpstr>Calibri</vt:lpstr>
      <vt:lpstr>Tahoma</vt:lpstr>
      <vt:lpstr>Times New Roman</vt:lpstr>
      <vt:lpstr>Verdana</vt:lpstr>
      <vt:lpstr>Wingdings</vt:lpstr>
      <vt:lpstr>Impulso</vt:lpstr>
      <vt:lpstr>Imagen de mapa de bits</vt:lpstr>
      <vt:lpstr>Diapositiva</vt:lpstr>
      <vt:lpstr>Tecnología de Redes 2634 Introducción a las Comunicaciones 3007</vt:lpstr>
      <vt:lpstr>Tecnología de Redes 2634 Introducción a las Comunicaciones 3007</vt:lpstr>
      <vt:lpstr>Tecnología de Redes 2634 Introducción a las Comunicaciones 3007</vt:lpstr>
      <vt:lpstr>Organismos de Normalización</vt:lpstr>
      <vt:lpstr>ESPECIFICACIONES  IEEE 802.3 </vt:lpstr>
      <vt:lpstr>ESPECIFICACIONES  IEEE 802.3  - ALTERNATIVAS</vt:lpstr>
      <vt:lpstr>ESPECIFICACIONES  IEEE 802.3 A 10 MBPS</vt:lpstr>
      <vt:lpstr>ESPECIFICACIONES  IEEE 802.3 A 100 MBPS Fast Ethernet</vt:lpstr>
      <vt:lpstr>ESPECIFICACIONES  GIGABIT A 1000 MBPS  GIGABIT Ethernet</vt:lpstr>
      <vt:lpstr>ESPECIFICACIONES  IEEE 802.11 Wirless</vt:lpstr>
      <vt:lpstr>ESPECIFICACIONES  IEEE 802.11 Wirless</vt:lpstr>
      <vt:lpstr>ESPECIFICACIONES  IEEE  802.3af </vt:lpstr>
      <vt:lpstr>ESPECIFICACIONES  IEEE  802.3af </vt:lpstr>
      <vt:lpstr>Tecnologías Ethernet</vt:lpstr>
      <vt:lpstr>CABLEADO ESTRUCTURADO</vt:lpstr>
      <vt:lpstr>CABLEADO ESTRUCTURADO</vt:lpstr>
      <vt:lpstr>CABLEADO ESTRUCTURADO</vt:lpstr>
      <vt:lpstr>POR QUE  SURGE EL CABLEADO ESTRUCTURADO ?</vt:lpstr>
      <vt:lpstr>TIA 942</vt:lpstr>
      <vt:lpstr>ANSI/EIA/TIA 568</vt:lpstr>
      <vt:lpstr>NORMAS RELACIONADAS</vt:lpstr>
      <vt:lpstr>NORMAS RELACIONADAS</vt:lpstr>
      <vt:lpstr>SISTEMA DE CABLEADO   ESTRUCTURA</vt:lpstr>
      <vt:lpstr>CABLEADO HORIZONTAL</vt:lpstr>
      <vt:lpstr>CABLEADO HORIZONTAL</vt:lpstr>
      <vt:lpstr>CABLEADO HORIZONTAL PARES TRENZADOS (EIA 568A)</vt:lpstr>
      <vt:lpstr>CABLEADO HORIZONTAL PARES TRENZADOS (EIA 568A)</vt:lpstr>
      <vt:lpstr>Definiciones varias</vt:lpstr>
      <vt:lpstr>CABLEADO HORIZONTAL Parámetros </vt:lpstr>
      <vt:lpstr>CABLEADO HORIZONTAL Parámetros P/Categoría</vt:lpstr>
      <vt:lpstr>CABLEADO VERTICAL  ( BACKBONE )</vt:lpstr>
      <vt:lpstr>Distancias ( BACKBONE )</vt:lpstr>
      <vt:lpstr> Closet de Comunicaciones [ TC ]</vt:lpstr>
      <vt:lpstr>Closet de Comunicaciones [ TC ]  Montante</vt:lpstr>
      <vt:lpstr>Closet de Comunicaciones</vt:lpstr>
      <vt:lpstr>Sala de Equipos [ ER ]</vt:lpstr>
      <vt:lpstr>Sala de Equipos [ ER ]</vt:lpstr>
      <vt:lpstr>Entrada de Servicios [EF] </vt:lpstr>
      <vt:lpstr>Entrada de Servicios [EF] </vt:lpstr>
      <vt:lpstr>Áreas de Trabajo [ WA]</vt:lpstr>
      <vt:lpstr>Áreas de Trabajo</vt:lpstr>
      <vt:lpstr>Áreas de Trabajo - Pentascanner</vt:lpstr>
      <vt:lpstr>Áreas de Trabajo – Backbones OTDR – Reflectómetro Óptico de Dominio de Tiempo</vt:lpstr>
      <vt:lpstr>Áreas de Trabajo – Backbones OTDR – Reflectómetro Óptico de Dominio de Tiempo</vt:lpstr>
      <vt:lpstr>Sistema de puesta a tierra y puenteado</vt:lpstr>
      <vt:lpstr>Sistema de puesta a tierra y puenteado</vt:lpstr>
      <vt:lpstr>Administración del sistema de cableado</vt:lpstr>
      <vt:lpstr>Cableado Ethernet</vt:lpstr>
      <vt:lpstr>ASIGNACION DE PARES EN CONECTORES RJ45 </vt:lpstr>
      <vt:lpstr>Conexión Grupo de Trabajo Dos PCS – PINOUT – Cable Multipar</vt:lpstr>
      <vt:lpstr>Conexión Grupo de Trabajo Dos PCS – PINOUT – Cable Multipar</vt:lpstr>
      <vt:lpstr>Patchera /Patch Pannel</vt:lpstr>
      <vt:lpstr>PATCH PANEL </vt:lpstr>
      <vt:lpstr>PATCH PANEL (Fibra Óptica)</vt:lpstr>
      <vt:lpstr>Tranceivers SFP  (Small Form-Factor Plug-in)</vt:lpstr>
      <vt:lpstr>Tranceivers SFP  (Small Form-Factor Plug-in)</vt:lpstr>
      <vt:lpstr>Conclusión  Características de CE</vt:lpstr>
      <vt:lpstr>Conclusión – Ventajas de CE</vt:lpstr>
      <vt:lpstr>Presentación de PowerPoint</vt:lpstr>
      <vt:lpstr>Presentación de PowerPoint</vt:lpstr>
    </vt:vector>
  </TitlesOfParts>
  <Company>Lic Pablo Alejandro Lena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Tecbared/Introcom</dc:title>
  <dc:subject>Tecnologia Basica de Redes</dc:subject>
  <dc:creator>Lic Pablo Alejandro Lena</dc:creator>
  <dc:description/>
  <cp:lastModifiedBy>Pablo Alejandro Lena</cp:lastModifiedBy>
  <cp:revision>420</cp:revision>
  <dcterms:created xsi:type="dcterms:W3CDTF">2000-05-04T00:32:53Z</dcterms:created>
  <dcterms:modified xsi:type="dcterms:W3CDTF">2022-03-30T14:26:14Z</dcterms:modified>
  <cp:category>Transparencias de Clase</cp:category>
</cp:coreProperties>
</file>